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9" r:id="rId6"/>
    <p:sldId id="275" r:id="rId7"/>
    <p:sldId id="276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70" r:id="rId17"/>
    <p:sldId id="271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1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2" name="Group 25"/>
            <p:cNvGrpSpPr>
              <a:grpSpLocks/>
            </p:cNvGrpSpPr>
            <p:nvPr userDrawn="1"/>
          </p:nvGrpSpPr>
          <p:grpSpPr bwMode="auto">
            <a:xfrm rot="8524840">
              <a:off x="676" y="3307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33"/>
            <p:cNvGrpSpPr>
              <a:grpSpLocks/>
            </p:cNvGrpSpPr>
            <p:nvPr userDrawn="1"/>
          </p:nvGrpSpPr>
          <p:grpSpPr bwMode="auto">
            <a:xfrm rot="10015322" flipH="1">
              <a:off x="461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865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865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D0CF28B1-73F9-49D4-9CBE-714628B4D60C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A90C05-5328-46BE-9750-F67BC97F5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F28B1-73F9-49D4-9CBE-714628B4D60C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90C05-5328-46BE-9750-F67BC97F5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F28B1-73F9-49D4-9CBE-714628B4D60C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90C05-5328-46BE-9750-F67BC97F5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F28B1-73F9-49D4-9CBE-714628B4D60C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90C05-5328-46BE-9750-F67BC97F5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F28B1-73F9-49D4-9CBE-714628B4D60C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90C05-5328-46BE-9750-F67BC97F5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F28B1-73F9-49D4-9CBE-714628B4D60C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90C05-5328-46BE-9750-F67BC97F5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F28B1-73F9-49D4-9CBE-714628B4D60C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90C05-5328-46BE-9750-F67BC97F5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F28B1-73F9-49D4-9CBE-714628B4D60C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90C05-5328-46BE-9750-F67BC97F5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F28B1-73F9-49D4-9CBE-714628B4D60C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90C05-5328-46BE-9750-F67BC97F5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F28B1-73F9-49D4-9CBE-714628B4D60C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90C05-5328-46BE-9750-F67BC97F5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F28B1-73F9-49D4-9CBE-714628B4D60C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90C05-5328-46BE-9750-F67BC97F5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758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758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59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59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759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759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59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59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59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59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760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60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60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7604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05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0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760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0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1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761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1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1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761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1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1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1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1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2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2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2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2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2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2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2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2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2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76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63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fld id="{D0CF28B1-73F9-49D4-9CBE-714628B4D60C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6763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endParaRPr lang="ru-RU"/>
          </a:p>
        </p:txBody>
      </p:sp>
      <p:sp>
        <p:nvSpPr>
          <p:cNvPr id="6763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3AA90C05-5328-46BE-9750-F67BC97F5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wmf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gi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&#1051;&#1077;&#1085;&#1072;\&#1076;&#1083;&#1103;%20&#1088;&#1077;&#1082;&#1083;&#1072;&#1084;&#1099;\ya_hochu_chtobi_pesni_zvuchali_disko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357430"/>
            <a:ext cx="8172480" cy="228601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ВИКТОРИНА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ПО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ЗДОРОВОМУ ОБРАЗУ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effectLst/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Documents and Settings\Администратор\Рабочий стол\мы за ЗОЖ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071942"/>
            <a:ext cx="2329562" cy="237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 ТАКОЕ ФИЗКУЛЬТУРА?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Это бодрость и здоровье,</a:t>
            </a:r>
          </a:p>
          <a:p>
            <a:pPr algn="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Это радость и веселье!</a:t>
            </a:r>
          </a:p>
          <a:p>
            <a:pPr algn="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Плюс хорошая фигура –</a:t>
            </a:r>
          </a:p>
          <a:p>
            <a:pPr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Вот,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что значит физкультура!</a:t>
            </a:r>
          </a:p>
          <a:p>
            <a:pPr algn="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Приучитесь день встречать</a:t>
            </a:r>
          </a:p>
          <a:p>
            <a:pPr algn="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 утренней зарядки.</a:t>
            </a:r>
          </a:p>
          <a:p>
            <a:pPr algn="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Чтоб с осанкою прямой</a:t>
            </a:r>
          </a:p>
          <a:p>
            <a:pPr algn="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Было все в порядке!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000803_1069_5279_vnv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00438"/>
            <a:ext cx="1313901" cy="2108689"/>
          </a:xfrm>
          <a:prstGeom prst="rect">
            <a:avLst/>
          </a:prstGeom>
          <a:noFill/>
        </p:spPr>
      </p:pic>
      <p:pic>
        <p:nvPicPr>
          <p:cNvPr id="10" name="Picture 6" descr="000803_1055_5842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500570"/>
            <a:ext cx="1041236" cy="1704965"/>
          </a:xfrm>
          <a:prstGeom prst="rect">
            <a:avLst/>
          </a:prstGeom>
          <a:noFill/>
        </p:spPr>
      </p:pic>
      <p:pic>
        <p:nvPicPr>
          <p:cNvPr id="5122" name="Picture 2" descr="C:\Documents and Settings\Администратор\Рабочий стол\мы за ЗОЖ\exercis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142984"/>
            <a:ext cx="2200775" cy="1761874"/>
          </a:xfrm>
          <a:prstGeom prst="rect">
            <a:avLst/>
          </a:prstGeom>
          <a:noFill/>
        </p:spPr>
      </p:pic>
      <p:pic>
        <p:nvPicPr>
          <p:cNvPr id="12" name="Picture 7" descr="000803_1055_6420_vnv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53364">
            <a:off x="7414727" y="199812"/>
            <a:ext cx="1301860" cy="1920716"/>
          </a:xfrm>
          <a:prstGeom prst="rect">
            <a:avLst/>
          </a:prstGeom>
          <a:noFill/>
        </p:spPr>
      </p:pic>
      <p:pic>
        <p:nvPicPr>
          <p:cNvPr id="13" name="Picture 2" descr="C:\Documents and Settings\Администратор\Рабочий стол\мы за ЗОЖ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857232"/>
            <a:ext cx="1214128" cy="1282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3714753"/>
            <a:ext cx="7772400" cy="1214446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 знаете ли вы виды спорта?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808039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3.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 descr="000803_1069_5353_vnv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2038421" cy="2151055"/>
          </a:xfrm>
          <a:prstGeom prst="rect">
            <a:avLst/>
          </a:prstGeom>
          <a:noFill/>
        </p:spPr>
      </p:pic>
      <p:pic>
        <p:nvPicPr>
          <p:cNvPr id="7" name="Picture 6" descr="J0233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00826" y="4286256"/>
            <a:ext cx="2317749" cy="1673266"/>
          </a:xfrm>
          <a:prstGeom prst="rect">
            <a:avLst/>
          </a:prstGeom>
          <a:noFill/>
          <a:ln/>
        </p:spPr>
      </p:pic>
      <p:pic>
        <p:nvPicPr>
          <p:cNvPr id="9" name="Picture 9" descr="J02320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5786" y="4857760"/>
            <a:ext cx="1873250" cy="1708150"/>
          </a:xfrm>
          <a:prstGeom prst="rect">
            <a:avLst/>
          </a:prstGeom>
          <a:noFill/>
          <a:ln/>
        </p:spPr>
      </p:pic>
      <p:pic>
        <p:nvPicPr>
          <p:cNvPr id="10" name="Picture 4" descr="J02330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86182" y="1142984"/>
            <a:ext cx="2343150" cy="2030413"/>
          </a:xfrm>
          <a:prstGeom prst="rect">
            <a:avLst/>
          </a:prstGeom>
          <a:noFill/>
          <a:ln/>
        </p:spPr>
      </p:pic>
      <p:pic>
        <p:nvPicPr>
          <p:cNvPr id="4098" name="Picture 2" descr="C:\Documents and Settings\Администратор\Рабочий стол\мы за ЗОЖ\282348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4500570"/>
            <a:ext cx="2361246" cy="1762124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Рабочий стол\мы за ЗОЖ\sport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285728"/>
            <a:ext cx="2340788" cy="21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ЕСЛИ ХОЧЕШЬ БЫТЬ ЗДОРОВ – ЗАКАЛЯЙСЯ!</a:t>
            </a:r>
          </a:p>
        </p:txBody>
      </p:sp>
      <p:pic>
        <p:nvPicPr>
          <p:cNvPr id="6147" name="Picture 3" descr="C:\Documents and Settings\Администратор\Рабочий стол\мы за ЗОЖ\1255707011_12259733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281" b="16520"/>
          <a:stretch>
            <a:fillRect/>
          </a:stretch>
        </p:blipFill>
        <p:spPr bwMode="auto">
          <a:xfrm>
            <a:off x="6500826" y="1500174"/>
            <a:ext cx="2219022" cy="26432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148" name="Picture 4" descr="C:\Documents and Settings\Администратор\Рабочий стол\мы за ЗОЖ\quiz_fitness_quiz.jpg"/>
          <p:cNvPicPr>
            <a:picLocks noChangeAspect="1" noChangeArrowheads="1"/>
          </p:cNvPicPr>
          <p:nvPr/>
        </p:nvPicPr>
        <p:blipFill>
          <a:blip r:embed="rId3"/>
          <a:srcRect r="30588" b="14140"/>
          <a:stretch>
            <a:fillRect/>
          </a:stretch>
        </p:blipFill>
        <p:spPr bwMode="auto">
          <a:xfrm>
            <a:off x="1285852" y="4500570"/>
            <a:ext cx="2524128" cy="20717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149" name="Picture 5" descr="C:\Documents and Settings\Администратор\Рабочий стол\мы за ЗОЖ\0_1b92_a3fbd3a9_XL.jpg"/>
          <p:cNvPicPr>
            <a:picLocks noChangeAspect="1" noChangeArrowheads="1"/>
          </p:cNvPicPr>
          <p:nvPr/>
        </p:nvPicPr>
        <p:blipFill>
          <a:blip r:embed="rId4"/>
          <a:srcRect t="7257"/>
          <a:stretch>
            <a:fillRect/>
          </a:stretch>
        </p:blipFill>
        <p:spPr bwMode="auto">
          <a:xfrm>
            <a:off x="4929190" y="4000504"/>
            <a:ext cx="2357454" cy="27387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3" descr="C:\Documents and Settings\Администратор\Рабочий стол\zakalka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428736"/>
            <a:ext cx="3623855" cy="265749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ТЕЛО – «ОБЩЕЖИТИЕ» ДЛЯ БАКТЕРИЙ…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Администратор\Рабочий стол\мы за ЗОЖ\germ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0495" y="1600200"/>
            <a:ext cx="4303010" cy="445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НАПИСАТЬ ИЗВЕСТНЫЕ ПРАВИЛА ЗАКАЛИВАНИЯ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4.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J01018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2879725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zdor800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642918"/>
            <a:ext cx="2635238" cy="189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Documents and Settings\Администратор\Рабочий стол\мы за ЗОЖ\original.jpg"/>
          <p:cNvPicPr>
            <a:picLocks noChangeAspect="1" noChangeArrowheads="1"/>
          </p:cNvPicPr>
          <p:nvPr/>
        </p:nvPicPr>
        <p:blipFill>
          <a:blip r:embed="rId4"/>
          <a:srcRect b="13604"/>
          <a:stretch>
            <a:fillRect/>
          </a:stretch>
        </p:blipFill>
        <p:spPr bwMode="auto">
          <a:xfrm>
            <a:off x="3286116" y="2285992"/>
            <a:ext cx="3063876" cy="1988367"/>
          </a:xfrm>
          <a:prstGeom prst="rect">
            <a:avLst/>
          </a:prstGeom>
          <a:noFill/>
        </p:spPr>
      </p:pic>
      <p:pic>
        <p:nvPicPr>
          <p:cNvPr id="9" name="Picture 1" descr="C:\Documents and Settings\Администратор\Рабочий стол\ИНФОРМАТИКА\документы\город конкурс\самостоятельные\физкультура , СОЧ\ФизкультураЖиряева Рахиля Рашитовна\Информационные ресурсы\для вас!!!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2714620"/>
            <a:ext cx="1764806" cy="238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786082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ВРЕДНЫЕ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ПРИВЫЧКИ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aki_sto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57166"/>
            <a:ext cx="45720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История развития курения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Христофор Колумб в 1492 побывав в Америке, привёз   много новых растений, среди которых был и табак. Вот как описывались его чудодейственные свойства в одной испанской книге в 1543 году: «Табак вызывает сон, избавляет от усталости, успокаивает боль, вылечивает головную боль…….»</a:t>
            </a:r>
          </a:p>
          <a:p>
            <a:endParaRPr lang="ru-RU" dirty="0"/>
          </a:p>
        </p:txBody>
      </p:sp>
      <p:pic>
        <p:nvPicPr>
          <p:cNvPr id="10243" name="Picture 3" descr="C:\Documents and Settings\Администратор\Рабочий стол\мы за ЗОЖ\encuentro-de-dos-mundos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8786" y="1357298"/>
            <a:ext cx="346712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/>
          <a:lstStyle/>
          <a:p>
            <a:pPr algn="l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Растение - табак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Администратор\Рабочий стол\мы за ЗОЖ\tobacc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2506102" cy="3951288"/>
          </a:xfrm>
          <a:prstGeom prst="rect">
            <a:avLst/>
          </a:prstGeom>
          <a:noFill/>
        </p:spPr>
      </p:pic>
      <p:pic>
        <p:nvPicPr>
          <p:cNvPr id="11267" name="Picture 3" descr="C:\Documents and Settings\Администратор\Рабочий стол\мы за ЗОЖ\табак цвето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00042"/>
            <a:ext cx="3613147" cy="2709860"/>
          </a:xfrm>
          <a:prstGeom prst="rect">
            <a:avLst/>
          </a:prstGeom>
          <a:noFill/>
        </p:spPr>
      </p:pic>
      <p:pic>
        <p:nvPicPr>
          <p:cNvPr id="11268" name="Picture 4" descr="C:\Documents and Settings\Администратор\Рабочий стол\мы за ЗОЖ\табак.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571876"/>
            <a:ext cx="4461252" cy="2985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истратор\Рабочий стол\мы за ЗОЖ\3518267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67971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073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2195513" y="3213100"/>
            <a:ext cx="432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ru-RU">
              <a:latin typeface="Tahoma" pitchFamily="34" charset="0"/>
            </a:endParaRPr>
          </a:p>
        </p:txBody>
      </p:sp>
      <p:sp>
        <p:nvSpPr>
          <p:cNvPr id="153606" name="WordArt 6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6913562" cy="2879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Будьте  здоровы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1403350" y="4076700"/>
            <a:ext cx="604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ru-RU">
              <a:latin typeface="Tahoma" pitchFamily="34" charset="0"/>
            </a:endParaRPr>
          </a:p>
        </p:txBody>
      </p:sp>
      <p:sp>
        <p:nvSpPr>
          <p:cNvPr id="153608" name="WordArt 8"/>
          <p:cNvSpPr>
            <a:spLocks noChangeArrowheads="1" noChangeShapeType="1" noTextEdit="1"/>
          </p:cNvSpPr>
          <p:nvPr/>
        </p:nvSpPr>
        <p:spPr bwMode="auto">
          <a:xfrm>
            <a:off x="755650" y="3141663"/>
            <a:ext cx="7345363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 за внимание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ya_hochu_chtobi_pesni_zvuchali_disk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357818" y="6553200"/>
            <a:ext cx="304800" cy="304800"/>
          </a:xfrm>
          <a:prstGeom prst="rect">
            <a:avLst/>
          </a:prstGeom>
        </p:spPr>
      </p:pic>
      <p:pic>
        <p:nvPicPr>
          <p:cNvPr id="4" name="Picture 5" descr="lesenka_v_neb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10501">
                <a:srgbClr val="0819FB"/>
              </a:gs>
              <a:gs pos="17500">
                <a:srgbClr val="1A8D48"/>
              </a:gs>
              <a:gs pos="25999">
                <a:srgbClr val="FFFF00"/>
              </a:gs>
              <a:gs pos="36501">
                <a:srgbClr val="EE3F17"/>
              </a:gs>
              <a:gs pos="44000">
                <a:srgbClr val="E81766"/>
              </a:gs>
              <a:gs pos="50000">
                <a:srgbClr val="A603AB"/>
              </a:gs>
              <a:gs pos="56000">
                <a:srgbClr val="E81766"/>
              </a:gs>
              <a:gs pos="63499">
                <a:srgbClr val="EE3F17"/>
              </a:gs>
              <a:gs pos="74001">
                <a:srgbClr val="FFFF00"/>
              </a:gs>
              <a:gs pos="82500">
                <a:srgbClr val="1A8D48"/>
              </a:gs>
              <a:gs pos="89500">
                <a:srgbClr val="0819FB"/>
              </a:gs>
              <a:gs pos="100000">
                <a:srgbClr val="A603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pic>
        <p:nvPicPr>
          <p:cNvPr id="5" name="Picture 20" descr="baby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392906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8" descr="pink_tulip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 descr="pink_tulip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5286388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pink_tulip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5500702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 descr="pink_tulip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557214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8" descr="pink_tulip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5643578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8" descr="pink_tulip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1" descr="B_Fly0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00034" y="5143512"/>
            <a:ext cx="16922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1" descr="B_Fly0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357554" y="5334000"/>
            <a:ext cx="16922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1" descr="B_Fly0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143636" y="5334000"/>
            <a:ext cx="16922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4" descr="b1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5838825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b1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91500" y="5715016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4" descr="b1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5918" y="5838825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000100" y="142852"/>
            <a:ext cx="6786610" cy="271464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ХОРОШЕЕ НАСТРОЕНИЕ –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ПОЛОВИНА ЗДОРОВЬЯ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8" name="Picture 4" descr="7A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9586" y="4929198"/>
            <a:ext cx="928694" cy="10613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РАЗГОВОР О ПРАВИЛЬНОМ ПИТАНИИ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мы за ЗОЖ\pitanie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3868547" cy="262890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мы за ЗОЖ\sm.aspx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253490"/>
            <a:ext cx="4572032" cy="3878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Администратор\Рабочий стол\baaab7bc7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000108"/>
            <a:ext cx="2097184" cy="31527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Составить правила питания для школьника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1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Администратор\Рабочий стол\menu.jpg"/>
          <p:cNvPicPr>
            <a:picLocks noChangeAspect="1" noChangeArrowheads="1"/>
          </p:cNvPicPr>
          <p:nvPr/>
        </p:nvPicPr>
        <p:blipFill>
          <a:blip r:embed="rId3"/>
          <a:srcRect l="50000" t="18137" r="5000" b="8333"/>
          <a:stretch>
            <a:fillRect/>
          </a:stretch>
        </p:blipFill>
        <p:spPr bwMode="auto">
          <a:xfrm>
            <a:off x="6929454" y="500042"/>
            <a:ext cx="1714512" cy="2143140"/>
          </a:xfrm>
          <a:prstGeom prst="rect">
            <a:avLst/>
          </a:prstGeom>
          <a:noFill/>
        </p:spPr>
      </p:pic>
      <p:pic>
        <p:nvPicPr>
          <p:cNvPr id="9219" name="Picture 3" descr="C:\Documents and Settings\Администратор\Рабочий стол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571612"/>
            <a:ext cx="1428750" cy="1314450"/>
          </a:xfrm>
          <a:prstGeom prst="rect">
            <a:avLst/>
          </a:prstGeom>
          <a:noFill/>
        </p:spPr>
      </p:pic>
      <p:pic>
        <p:nvPicPr>
          <p:cNvPr id="9221" name="Picture 5" descr="C:\Documents and Settings\Администратор\Рабочий стол\81��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928670"/>
            <a:ext cx="2667000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3" y="428604"/>
            <a:ext cx="8243887" cy="1714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Coca-Cola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Удовольствие или здоровье? </a:t>
            </a:r>
            <a:br>
              <a:rPr lang="ru-RU" i="1" dirty="0" smtClean="0"/>
            </a:br>
            <a:r>
              <a:rPr lang="ru-RU" i="1" dirty="0" smtClean="0"/>
              <a:t>Что важнее?</a:t>
            </a:r>
            <a:endParaRPr lang="ru-RU" i="1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4"/>
            <a:ext cx="33575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4"/>
            <a:ext cx="34861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/>
                <a:latin typeface="Times New Roman" pitchFamily="18" charset="0"/>
                <a:cs typeface="Times New Roman" pitchFamily="18" charset="0"/>
              </a:rPr>
              <a:t>СОВРЕМЕННАЯ </a:t>
            </a:r>
            <a:r>
              <a:rPr lang="en-US" b="1" i="1" dirty="0" smtClean="0">
                <a:effectLst/>
                <a:latin typeface="Times New Roman" pitchFamily="18" charset="0"/>
                <a:cs typeface="Times New Roman" pitchFamily="18" charset="0"/>
              </a:rPr>
              <a:t>Coca-Cola</a:t>
            </a:r>
            <a:r>
              <a:rPr lang="ru-RU" b="1" i="1" dirty="0" smtClean="0">
                <a:effectLst/>
                <a:latin typeface="Times New Roman" pitchFamily="18" charset="0"/>
                <a:cs typeface="Times New Roman" pitchFamily="18" charset="0"/>
              </a:rPr>
              <a:t> СОДЕРЖИТ:</a:t>
            </a:r>
            <a:endParaRPr lang="ru-RU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цикламовую</a:t>
            </a:r>
            <a:r>
              <a:rPr lang="ru-RU" dirty="0" smtClean="0"/>
              <a:t> кислоту;</a:t>
            </a:r>
          </a:p>
          <a:p>
            <a:r>
              <a:rPr lang="ru-RU" dirty="0" smtClean="0"/>
              <a:t>метиловый эфир;</a:t>
            </a:r>
          </a:p>
          <a:p>
            <a:r>
              <a:rPr lang="ru-RU" dirty="0" err="1" smtClean="0"/>
              <a:t>аспарогеновую</a:t>
            </a:r>
            <a:r>
              <a:rPr lang="ru-RU" dirty="0" smtClean="0"/>
              <a:t> кислоту;</a:t>
            </a:r>
          </a:p>
          <a:p>
            <a:r>
              <a:rPr lang="ru-RU" dirty="0" err="1" smtClean="0"/>
              <a:t>аспартам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Польза напитка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Coca-Cola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быту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чистка моторов грузовиков;</a:t>
            </a:r>
          </a:p>
          <a:p>
            <a:r>
              <a:rPr lang="ru-RU" dirty="0" smtClean="0"/>
              <a:t>чистка унитазов;</a:t>
            </a:r>
          </a:p>
          <a:p>
            <a:r>
              <a:rPr lang="ru-RU" dirty="0" smtClean="0"/>
              <a:t>опрыскивание полей от вредителей вместо пестицидов;</a:t>
            </a:r>
          </a:p>
          <a:p>
            <a:r>
              <a:rPr lang="ru-RU" dirty="0" smtClean="0"/>
              <a:t>откручивание заржавевших болтов;</a:t>
            </a:r>
          </a:p>
          <a:p>
            <a:r>
              <a:rPr lang="ru-RU" dirty="0" smtClean="0"/>
              <a:t>очистка одежды от загрязнения;</a:t>
            </a:r>
          </a:p>
          <a:p>
            <a:r>
              <a:rPr lang="ru-RU" dirty="0" smtClean="0"/>
              <a:t>чистка стёкол автомобиля.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витаминки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22313" y="3357562"/>
            <a:ext cx="7772400" cy="1049338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2.</a:t>
            </a:r>
          </a:p>
          <a:p>
            <a:endParaRPr lang="ru-RU" dirty="0"/>
          </a:p>
        </p:txBody>
      </p:sp>
      <p:pic>
        <p:nvPicPr>
          <p:cNvPr id="2050" name="Picture 2" descr="D:\картинки из КиМ\a_123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500042"/>
            <a:ext cx="1771650" cy="1971675"/>
          </a:xfrm>
          <a:prstGeom prst="rect">
            <a:avLst/>
          </a:prstGeom>
          <a:noFill/>
        </p:spPr>
      </p:pic>
      <p:pic>
        <p:nvPicPr>
          <p:cNvPr id="2051" name="Picture 3" descr="D:\картинки из КиМ\k_111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857364"/>
            <a:ext cx="1771650" cy="1971675"/>
          </a:xfrm>
          <a:prstGeom prst="rect">
            <a:avLst/>
          </a:prstGeom>
          <a:noFill/>
        </p:spPr>
      </p:pic>
      <p:pic>
        <p:nvPicPr>
          <p:cNvPr id="2052" name="Picture 4" descr="D:\картинки из КиМ\v_064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714884"/>
            <a:ext cx="1771650" cy="1971675"/>
          </a:xfrm>
          <a:prstGeom prst="rect">
            <a:avLst/>
          </a:prstGeom>
          <a:noFill/>
        </p:spPr>
      </p:pic>
      <p:pic>
        <p:nvPicPr>
          <p:cNvPr id="2053" name="Picture 5" descr="D:\картинки из КиМ\свекл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500042"/>
            <a:ext cx="1500198" cy="1704108"/>
          </a:xfrm>
          <a:prstGeom prst="rect">
            <a:avLst/>
          </a:prstGeom>
          <a:noFill/>
        </p:spPr>
      </p:pic>
      <p:pic>
        <p:nvPicPr>
          <p:cNvPr id="2054" name="Picture 6" descr="D:\картинки из КиМ\картинки из КиМ\z01039i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4286256"/>
            <a:ext cx="1771650" cy="1971675"/>
          </a:xfrm>
          <a:prstGeom prst="rect">
            <a:avLst/>
          </a:prstGeom>
          <a:noFill/>
        </p:spPr>
      </p:pic>
      <p:pic>
        <p:nvPicPr>
          <p:cNvPr id="2055" name="Picture 7" descr="D:\картинки из КиМ\картинки из КиМ\s_571i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2500306"/>
            <a:ext cx="1700212" cy="1892171"/>
          </a:xfrm>
          <a:prstGeom prst="rect">
            <a:avLst/>
          </a:prstGeom>
          <a:noFill/>
        </p:spPr>
      </p:pic>
      <p:pic>
        <p:nvPicPr>
          <p:cNvPr id="2056" name="Picture 8" descr="D:\картинки из КиМ\картинки из КиМ\s_570i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38" y="785794"/>
            <a:ext cx="1771650" cy="1971675"/>
          </a:xfrm>
          <a:prstGeom prst="rect">
            <a:avLst/>
          </a:prstGeom>
          <a:noFill/>
        </p:spPr>
      </p:pic>
      <p:pic>
        <p:nvPicPr>
          <p:cNvPr id="2057" name="Picture 9" descr="D:\картинки из КиМ\картинки из КиМ\l_035i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285728"/>
            <a:ext cx="1557336" cy="1500199"/>
          </a:xfrm>
          <a:prstGeom prst="rect">
            <a:avLst/>
          </a:prstGeom>
          <a:noFill/>
        </p:spPr>
      </p:pic>
      <p:pic>
        <p:nvPicPr>
          <p:cNvPr id="2058" name="Picture 10" descr="D:\картинки из КиМ\картинки из КиМ\r_301i.b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14480" y="5072074"/>
            <a:ext cx="1485898" cy="1653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Рабочий стол\мы за ЗОЖ\200806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ры">
  <a:themeElements>
    <a:clrScheme name="Шары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выпускной</Template>
  <TotalTime>142</TotalTime>
  <Words>201</Words>
  <Application>Microsoft Office PowerPoint</Application>
  <PresentationFormat>Экран (4:3)</PresentationFormat>
  <Paragraphs>42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Шары</vt:lpstr>
      <vt:lpstr>                                  ВИКТОРИНА                             ПО         ЗДОРОВОМУ ОБРАЗУ                      ЖИЗНИ                </vt:lpstr>
      <vt:lpstr>Слайд 2</vt:lpstr>
      <vt:lpstr>РАЗГОВОР О ПРАВИЛЬНОМ ПИТАНИИ</vt:lpstr>
      <vt:lpstr> Составить правила питания для школьника</vt:lpstr>
      <vt:lpstr>        Coca-Cola.  Удовольствие или здоровье?  Что важнее?</vt:lpstr>
      <vt:lpstr>СОВРЕМЕННАЯ Coca-Cola СОДЕРЖИТ:</vt:lpstr>
      <vt:lpstr>Польза напитка Coca-Cola  в быту</vt:lpstr>
      <vt:lpstr>витаминки</vt:lpstr>
      <vt:lpstr>Слайд 9</vt:lpstr>
      <vt:lpstr>ЧТО ТАКОЕ ФИЗКУЛЬТУРА? </vt:lpstr>
      <vt:lpstr>А знаете ли вы виды спорта?</vt:lpstr>
      <vt:lpstr>ЕСЛИ ХОЧЕШЬ БЫТЬ ЗДОРОВ – ЗАКАЛЯЙСЯ!</vt:lpstr>
      <vt:lpstr>НАШЕ ТЕЛО – «ОБЩЕЖИТИЕ» ДЛЯ БАКТЕРИЙ…</vt:lpstr>
      <vt:lpstr>НАПИСАТЬ ИЗВЕСТНЫЕ ПРАВИЛА ЗАКАЛИВАНИЯ</vt:lpstr>
      <vt:lpstr>ВРЕДНЫЕ   ПРИВЫЧКИ</vt:lpstr>
      <vt:lpstr>История развития курения</vt:lpstr>
      <vt:lpstr>Растение - табак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ЗДОРОВОМУ ОБРАЗУ ЖИЗНИ</dc:title>
  <dc:creator>Admin</dc:creator>
  <cp:lastModifiedBy>User</cp:lastModifiedBy>
  <cp:revision>17</cp:revision>
  <dcterms:created xsi:type="dcterms:W3CDTF">2010-11-16T15:12:14Z</dcterms:created>
  <dcterms:modified xsi:type="dcterms:W3CDTF">2011-08-15T09:34:14Z</dcterms:modified>
</cp:coreProperties>
</file>