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1" r:id="rId14"/>
    <p:sldId id="267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DC781-7E5A-46DC-94B2-999CBF466803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41DC7-27B1-4240-A227-FF59615FD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41DC7-27B1-4240-A227-FF59615FD8D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30B77-6B75-416D-9252-A7B23826C0EC}" type="datetimeFigureOut">
              <a:rPr lang="ru-RU" smtClean="0"/>
              <a:pPr/>
              <a:t>14.12.2007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6F74-FC65-44F5-BC88-5C848393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Классный час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«Государственная символика России: история и современность»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После Февральской революции орел на гербе лишился всех атрибутов имперской власти.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5984" y="1571612"/>
            <a:ext cx="4357717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sz="4000" dirty="0" smtClean="0"/>
              <a:t>конституции</a:t>
            </a:r>
            <a:r>
              <a:rPr lang="ru-RU" dirty="0" smtClean="0"/>
              <a:t> 10 июля 1918 РСФСР получила свой герб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571612"/>
            <a:ext cx="4286280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Герб СССР, принятый в 1923, позднее претерпел ряд изменений. В 1980 был утвержден окончательный вариант герба.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571612"/>
            <a:ext cx="38576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 принятием конституции 1993 государственным гербом Российской Федерации стал имперский орел с коронами, скипетром и державой.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3108" y="1857364"/>
            <a:ext cx="3786213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Герб Российской Федерации</a:t>
            </a:r>
            <a:br>
              <a:rPr lang="ru-RU" sz="4000" dirty="0" smtClean="0"/>
            </a:br>
            <a:r>
              <a:rPr lang="ru-RU" sz="4000" dirty="0" smtClean="0"/>
              <a:t>с 8 декабря 2000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2500298" y="1714488"/>
            <a:ext cx="3714775" cy="3929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Флаг – прикреплённое к древку или шнуру полотнище определённого цвета или нескольких цветов, часто с эмблемой, официальный символ государственной власти, олицетворяет суверенитет государства. Описание флага, как правило, фиксируется в конституции.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Андреевский флаг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000240"/>
            <a:ext cx="485778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Российский флаг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14547" y="2000240"/>
            <a:ext cx="4286280" cy="335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Гимн – торжественная песня, принятая как символ государственного или социального единства.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ГЕРБ - эмблема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государства, города,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сословия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рода, изображаемая на флагах, монетах, печатях, государственных и других официальных документах.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214290"/>
            <a:ext cx="8229600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В царствование Ивана III государственным гербом Московского царства стал </a:t>
            </a:r>
            <a:r>
              <a:rPr lang="ru-RU" sz="3200" dirty="0" err="1" smtClean="0"/>
              <a:t>двухглавый</a:t>
            </a:r>
            <a:r>
              <a:rPr lang="ru-RU" sz="3200" dirty="0" smtClean="0"/>
              <a:t> орел.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7" name="Содержимое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428860" y="1428736"/>
            <a:ext cx="457203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В царствование Ивана IV на груди двуглавого орла появился щиток с изображением «</a:t>
            </a:r>
            <a:r>
              <a:rPr lang="ru-RU" sz="3200" dirty="0" err="1" smtClean="0"/>
              <a:t>ездеца</a:t>
            </a:r>
            <a:r>
              <a:rPr lang="ru-RU" sz="3200" dirty="0" smtClean="0"/>
              <a:t>».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500174"/>
            <a:ext cx="471490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В правление царя Федора Ивановича между коронованными головами двуглавого орла появляется знак страстей Христовых: так называемый </a:t>
            </a:r>
            <a:r>
              <a:rPr lang="ru-RU" sz="2700" dirty="0" err="1" smtClean="0"/>
              <a:t>голгофский</a:t>
            </a:r>
            <a:r>
              <a:rPr lang="ru-RU" sz="2700" dirty="0" smtClean="0"/>
              <a:t> крест.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1670" y="1214422"/>
            <a:ext cx="5000660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При Алексее Михайловиче орел на гербе изображался увенчанным тремя коронами и держащим скипетр и державу в лапах.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00233" y="1571612"/>
            <a:ext cx="4786346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 XVIII веке орел на гербе стал черным. На шее орла была помещена цепь ордена Андрея Первозванного.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7356" y="1714488"/>
            <a:ext cx="4500593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При Павле I, являвшемся гроссмейстером Мальтийского ордена, на гербе Российской империи появился мальтийский крест и корона.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00233" y="1500174"/>
            <a:ext cx="4643470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В середине XIX согласно европейским правилам геральдике «</a:t>
            </a:r>
            <a:r>
              <a:rPr lang="ru-RU" sz="2400" dirty="0" err="1" smtClean="0"/>
              <a:t>ездец</a:t>
            </a:r>
            <a:r>
              <a:rPr lang="ru-RU" sz="2400" dirty="0" smtClean="0"/>
              <a:t>» на щите был повернут влево, а на крыльях орла появились восемь титульных гербов.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7356" y="1357298"/>
            <a:ext cx="4857784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255</Words>
  <Application>Microsoft Office PowerPoint</Application>
  <PresentationFormat>Экран (4:3)</PresentationFormat>
  <Paragraphs>37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Классный час</vt:lpstr>
      <vt:lpstr>Слайд 2</vt:lpstr>
      <vt:lpstr>В царствование Ивана III государственным гербом Московского царства стал двухглавый орел. </vt:lpstr>
      <vt:lpstr>В царствование Ивана IV на груди двуглавого орла появился щиток с изображением «ездеца».</vt:lpstr>
      <vt:lpstr>В правление царя Федора Ивановича между коронованными головами двуглавого орла появляется знак страстей Христовых: так называемый голгофский крест. </vt:lpstr>
      <vt:lpstr>При Алексее Михайловиче орел на гербе изображался увенчанным тремя коронами и держащим скипетр и державу в лапах.</vt:lpstr>
      <vt:lpstr> В XVIII веке орел на гербе стал черным. На шее орла была помещена цепь ордена Андрея Первозванного. </vt:lpstr>
      <vt:lpstr>При Павле I, являвшемся гроссмейстером Мальтийского ордена, на гербе Российской империи появился мальтийский крест и корона. </vt:lpstr>
      <vt:lpstr>В середине XIX согласно европейским правилам геральдике «ездец» на щите был повернут влево, а на крыльях орла появились восемь титульных гербов. </vt:lpstr>
      <vt:lpstr> После Февральской революции орел на гербе лишился всех атрибутов имперской власти. </vt:lpstr>
      <vt:lpstr> По конституции 10 июля 1918 РСФСР получила свой герб </vt:lpstr>
      <vt:lpstr>Герб СССР, принятый в 1923, позднее претерпел ряд изменений. В 1980 был утвержден окончательный вариант герба. </vt:lpstr>
      <vt:lpstr>С принятием конституции 1993 государственным гербом Российской Федерации стал имперский орел с коронами, скипетром и державой.</vt:lpstr>
      <vt:lpstr> Герб Российской Федерации с 8 декабря 2000 года </vt:lpstr>
      <vt:lpstr>Слайд 15</vt:lpstr>
      <vt:lpstr>Андреевский флаг</vt:lpstr>
      <vt:lpstr>Российский флаг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Костя</dc:creator>
  <cp:lastModifiedBy>Костя</cp:lastModifiedBy>
  <cp:revision>20</cp:revision>
  <dcterms:created xsi:type="dcterms:W3CDTF">2007-12-14T08:34:36Z</dcterms:created>
  <dcterms:modified xsi:type="dcterms:W3CDTF">2007-12-14T14:26:09Z</dcterms:modified>
</cp:coreProperties>
</file>