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\q4.jpg"/>
          <p:cNvPicPr>
            <a:picLocks noChangeAspect="1" noChangeArrowheads="1"/>
          </p:cNvPicPr>
          <p:nvPr/>
        </p:nvPicPr>
        <p:blipFill>
          <a:blip r:embed="rId2" cstate="print"/>
          <a:srcRect l="7948" t="10427" r="6276" b="11367"/>
          <a:stretch>
            <a:fillRect/>
          </a:stretch>
        </p:blipFill>
        <p:spPr bwMode="auto">
          <a:xfrm>
            <a:off x="2195736" y="2204864"/>
            <a:ext cx="4888235" cy="266429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q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412776"/>
            <a:ext cx="5688632" cy="44257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Пользователь\Desktop\Новая папка\q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052736"/>
            <a:ext cx="4094177" cy="4414207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Новая папка\q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764704"/>
            <a:ext cx="3960440" cy="5143429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Новая папка\q1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589" y="2060848"/>
            <a:ext cx="7575265" cy="2196827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esktop\Новая папка\Slayd2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3F2"/>
              </a:clrFrom>
              <a:clrTo>
                <a:srgbClr val="F7F3F2">
                  <a:alpha val="0"/>
                </a:srgbClr>
              </a:clrTo>
            </a:clrChange>
          </a:blip>
          <a:srcRect l="1509" r="71463" b="56380"/>
          <a:stretch>
            <a:fillRect/>
          </a:stretch>
        </p:blipFill>
        <p:spPr bwMode="auto">
          <a:xfrm>
            <a:off x="2771800" y="836712"/>
            <a:ext cx="3816424" cy="460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im3-tub-ru.yandex.net/i?id=7e0f8b80fcd867356c40ad2a9f05b296-126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2552700" cy="1428750"/>
          </a:xfrm>
          <a:prstGeom prst="rect">
            <a:avLst/>
          </a:prstGeom>
          <a:noFill/>
        </p:spPr>
      </p:pic>
      <p:pic>
        <p:nvPicPr>
          <p:cNvPr id="22530" name="Picture 2" descr="C:\Users\Пользователь\Desktop\Перспектива\Математика\2014_11_20\IMG_0002.jpg"/>
          <p:cNvPicPr>
            <a:picLocks noChangeAspect="1" noChangeArrowheads="1"/>
          </p:cNvPicPr>
          <p:nvPr/>
        </p:nvPicPr>
        <p:blipFill>
          <a:blip r:embed="rId3" cstate="print"/>
          <a:srcRect l="14756" t="37193" r="12851" b="48660"/>
          <a:stretch>
            <a:fillRect/>
          </a:stretch>
        </p:blipFill>
        <p:spPr bwMode="auto">
          <a:xfrm>
            <a:off x="683568" y="2492896"/>
            <a:ext cx="777686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Самостоятельная работа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Users\Пользователь\Desktop\Перспектива\Математика\2014_11_20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53" t="51433" r="11722" b="3908"/>
          <a:stretch>
            <a:fillRect/>
          </a:stretch>
        </p:blipFill>
        <p:spPr bwMode="auto">
          <a:xfrm>
            <a:off x="1691680" y="1556792"/>
            <a:ext cx="5718522" cy="4457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Пользователь\Desktop\Новая папка\kartalv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584" y="620688"/>
            <a:ext cx="7700856" cy="5544616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Новая папка\Slayd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3F2"/>
              </a:clrFrom>
              <a:clrTo>
                <a:srgbClr val="F7F3F2">
                  <a:alpha val="0"/>
                </a:srgbClr>
              </a:clrTo>
            </a:clrChange>
          </a:blip>
          <a:srcRect l="8649" t="1364" r="79622" b="85676"/>
          <a:stretch>
            <a:fillRect/>
          </a:stretch>
        </p:blipFill>
        <p:spPr bwMode="auto">
          <a:xfrm>
            <a:off x="179512" y="836712"/>
            <a:ext cx="1656184" cy="136815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051720" y="548680"/>
            <a:ext cx="3096344" cy="1284387"/>
          </a:xfrm>
          <a:prstGeom prst="cloudCallout">
            <a:avLst>
              <a:gd name="adj1" fmla="val -69474"/>
              <a:gd name="adj2" fmla="val 198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 до 20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6"/>
          <p:cNvSpPr txBox="1">
            <a:spLocks/>
          </p:cNvSpPr>
          <p:nvPr/>
        </p:nvSpPr>
        <p:spPr bwMode="auto">
          <a:xfrm>
            <a:off x="2339752" y="1412776"/>
            <a:ext cx="3096344" cy="1284387"/>
          </a:xfrm>
          <a:prstGeom prst="cloudCallout">
            <a:avLst>
              <a:gd name="adj1" fmla="val -69474"/>
              <a:gd name="adj2" fmla="val 1986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9 до 16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 bwMode="auto">
          <a:xfrm>
            <a:off x="4572000" y="1340768"/>
            <a:ext cx="3096344" cy="1284387"/>
          </a:xfrm>
          <a:prstGeom prst="cloudCallout">
            <a:avLst>
              <a:gd name="adj1" fmla="val -69474"/>
              <a:gd name="adj2" fmla="val 1986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16 до 10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 bwMode="auto">
          <a:xfrm>
            <a:off x="4860032" y="2132856"/>
            <a:ext cx="3096344" cy="1284387"/>
          </a:xfrm>
          <a:prstGeom prst="cloudCallout">
            <a:avLst>
              <a:gd name="adj1" fmla="val -69474"/>
              <a:gd name="adj2" fmla="val 1986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Предыдущее число </a:t>
            </a:r>
          </a:p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6, 18?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 bwMode="auto">
          <a:xfrm>
            <a:off x="5364088" y="3068960"/>
            <a:ext cx="3096344" cy="1284387"/>
          </a:xfrm>
          <a:prstGeom prst="cloudCallout">
            <a:avLst>
              <a:gd name="adj1" fmla="val -69474"/>
              <a:gd name="adj2" fmla="val 1986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Соседи числа 8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 bwMode="auto">
          <a:xfrm>
            <a:off x="5364088" y="3933056"/>
            <a:ext cx="3096344" cy="1284387"/>
          </a:xfrm>
          <a:prstGeom prst="cloudCallout">
            <a:avLst>
              <a:gd name="adj1" fmla="val -69474"/>
              <a:gd name="adj2" fmla="val 1986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Какое число стоит между 5и7?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6"/>
          <p:cNvSpPr txBox="1">
            <a:spLocks/>
          </p:cNvSpPr>
          <p:nvPr/>
        </p:nvSpPr>
        <p:spPr bwMode="auto">
          <a:xfrm>
            <a:off x="2915816" y="4581128"/>
            <a:ext cx="3096344" cy="1284387"/>
          </a:xfrm>
          <a:prstGeom prst="cloudCallout">
            <a:avLst>
              <a:gd name="adj1" fmla="val -69474"/>
              <a:gd name="adj2" fmla="val 19867"/>
            </a:avLst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Составьте числовое выражение, значением которого является число 6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923927" y="1484784"/>
            <a:ext cx="4762873" cy="4641379"/>
          </a:xfrm>
        </p:spPr>
        <p:txBody>
          <a:bodyPr numCol="2"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Б   +  М   =  К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+       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К   -        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-         = 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1 +  5 =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+     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6 -     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-      =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Пользователь\Desktop\Новая папка\q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670" t="41999" r="52751"/>
          <a:stretch>
            <a:fillRect/>
          </a:stretch>
        </p:blipFill>
        <p:spPr bwMode="auto">
          <a:xfrm>
            <a:off x="467544" y="4077072"/>
            <a:ext cx="1800200" cy="2260045"/>
          </a:xfrm>
          <a:prstGeom prst="rect">
            <a:avLst/>
          </a:prstGeom>
          <a:noFill/>
        </p:spPr>
      </p:pic>
      <p:pic>
        <p:nvPicPr>
          <p:cNvPr id="3076" name="Picture 4" descr="Колоски пшеницы Колоски пшеницы. Колоски пшеницы в векторе - купить векторную иллюстрацию Автор: LoopAll Продажа фотографий и в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19895" t="18181" r="48274"/>
          <a:stretch>
            <a:fillRect/>
          </a:stretch>
        </p:blipFill>
        <p:spPr bwMode="auto">
          <a:xfrm>
            <a:off x="899592" y="1196752"/>
            <a:ext cx="798406" cy="2160240"/>
          </a:xfrm>
          <a:prstGeom prst="rect">
            <a:avLst/>
          </a:prstGeom>
          <a:noFill/>
        </p:spPr>
      </p:pic>
      <p:pic>
        <p:nvPicPr>
          <p:cNvPr id="11" name="Picture 4" descr="Колоски пшеницы Колоски пшеницы. Колоски пшеницы в векторе - купить векторную иллюстрацию Автор: LoopAll Продажа фотографий и в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19895" t="18181" r="48274"/>
          <a:stretch>
            <a:fillRect/>
          </a:stretch>
        </p:blipFill>
        <p:spPr bwMode="auto">
          <a:xfrm>
            <a:off x="2699792" y="1196752"/>
            <a:ext cx="473544" cy="1281270"/>
          </a:xfrm>
          <a:prstGeom prst="rect">
            <a:avLst/>
          </a:prstGeom>
          <a:noFill/>
        </p:spPr>
      </p:pic>
      <p:pic>
        <p:nvPicPr>
          <p:cNvPr id="12" name="Picture 4" descr="Колоски пшеницы Колоски пшеницы. Колоски пшеницы в векторе - купить векторную иллюстрацию Автор: LoopAll Продажа фотографий и в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19895" t="18181" r="48274"/>
          <a:stretch>
            <a:fillRect/>
          </a:stretch>
        </p:blipFill>
        <p:spPr bwMode="auto">
          <a:xfrm>
            <a:off x="2051720" y="1196752"/>
            <a:ext cx="473544" cy="12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Колоски пшеницы Колоски пшеницы. Колоски пшеницы в векторе - купить векторную иллюстрацию Автор: LoopAll Продажа фотографий и в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19895" t="18181" r="48274"/>
          <a:stretch>
            <a:fillRect/>
          </a:stretch>
        </p:blipFill>
        <p:spPr bwMode="auto">
          <a:xfrm>
            <a:off x="1979712" y="2708920"/>
            <a:ext cx="473544" cy="12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Колоски пшеницы Колоски пшеницы. Колоски пшеницы в векторе - купить векторную иллюстрацию Автор: LoopAll Продажа фотографий и в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19895" t="18181" r="48274"/>
          <a:stretch>
            <a:fillRect/>
          </a:stretch>
        </p:blipFill>
        <p:spPr bwMode="auto">
          <a:xfrm>
            <a:off x="2843808" y="2564904"/>
            <a:ext cx="473544" cy="12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Колоски пшеницы Колоски пшеницы. Колоски пшеницы в векторе - купить векторную иллюстрацию Автор: LoopAll Продажа фотографий и в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 l="19895" t="18181" r="48274"/>
          <a:stretch>
            <a:fillRect/>
          </a:stretch>
        </p:blipFill>
        <p:spPr bwMode="auto">
          <a:xfrm>
            <a:off x="3347864" y="1772816"/>
            <a:ext cx="473544" cy="12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067944" y="206084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206084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99695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206084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249289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249289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299695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299695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155679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08304" y="206084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04248" y="206084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28184" y="206084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08304" y="249289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308304" y="299695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8184" y="299695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04248" y="299695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804248" y="249289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Новая папка\q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954"/>
          <a:stretch>
            <a:fillRect/>
          </a:stretch>
        </p:blipFill>
        <p:spPr bwMode="auto">
          <a:xfrm>
            <a:off x="1619672" y="1196752"/>
            <a:ext cx="5688632" cy="496855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 – 5 + 4 – 3 – 1 + 3 – 2 =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412776"/>
            <a:ext cx="3394720" cy="456937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 + 5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7 – 1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 + 4 =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 + 3 + 2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6 – 4 =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 + 3 =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1" name="Picture 3" descr="C:\Users\Пользователь\Desktop\Новая папка\q18.jpg"/>
          <p:cNvPicPr>
            <a:picLocks noChangeAspect="1" noChangeArrowheads="1"/>
          </p:cNvPicPr>
          <p:nvPr/>
        </p:nvPicPr>
        <p:blipFill>
          <a:blip r:embed="rId2" cstate="print"/>
          <a:srcRect l="5085" t="3915" r="8475" b="6034"/>
          <a:stretch>
            <a:fillRect/>
          </a:stretch>
        </p:blipFill>
        <p:spPr bwMode="auto">
          <a:xfrm>
            <a:off x="611560" y="836712"/>
            <a:ext cx="367240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940152" y="3212976"/>
            <a:ext cx="3203848" cy="2943176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Привела гусыня-мать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Шесть детей на луг гулять.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Все гусята как клубочки.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Три сынка.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А сколько дочек?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Users\Пользователь\Desktop\Новая папка\Slayd27.jpg"/>
          <p:cNvPicPr>
            <a:picLocks noChangeAspect="1" noChangeArrowheads="1"/>
          </p:cNvPicPr>
          <p:nvPr/>
        </p:nvPicPr>
        <p:blipFill>
          <a:blip r:embed="rId2" cstate="print"/>
          <a:srcRect l="28537" t="4279" r="30126" b="29798"/>
          <a:stretch>
            <a:fillRect/>
          </a:stretch>
        </p:blipFill>
        <p:spPr bwMode="auto">
          <a:xfrm>
            <a:off x="251520" y="188640"/>
            <a:ext cx="2898903" cy="345638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059832" y="2204864"/>
            <a:ext cx="2880320" cy="3951288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Дарит бабушка-лисица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Трём внучатам рукавицы: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«Это вам на зиму, внуки,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Рукавички по две штуки.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Берегите, не теряйте!»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Сколько всех, пересчитайте!»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3913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Изумрудный город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Пользователь\Desktop\Новая папка\q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96751"/>
            <a:ext cx="7632848" cy="4172624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Новая папка\Slayd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91" t="8399" r="31418" b="32545"/>
          <a:stretch>
            <a:fillRect/>
          </a:stretch>
        </p:blipFill>
        <p:spPr bwMode="auto">
          <a:xfrm>
            <a:off x="6228184" y="2852936"/>
            <a:ext cx="2664296" cy="3096344"/>
          </a:xfrm>
          <a:prstGeom prst="rect">
            <a:avLst/>
          </a:prstGeom>
          <a:noFill/>
        </p:spPr>
      </p:pic>
      <p:pic>
        <p:nvPicPr>
          <p:cNvPr id="19461" name="Picture 5" descr="http://im3-tub-ru.yandex.net/i?id=7e0f8b80fcd867356c40ad2a9f05b296-126-144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48680"/>
            <a:ext cx="2552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esktop\Перспектива\Математика\2014_11_20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19" t="21315" r="42566" b="55858"/>
          <a:stretch>
            <a:fillRect/>
          </a:stretch>
        </p:blipFill>
        <p:spPr bwMode="auto">
          <a:xfrm>
            <a:off x="3059832" y="1412776"/>
            <a:ext cx="4896544" cy="4488499"/>
          </a:xfrm>
          <a:prstGeom prst="rect">
            <a:avLst/>
          </a:prstGeom>
          <a:noFill/>
        </p:spPr>
      </p:pic>
      <p:pic>
        <p:nvPicPr>
          <p:cNvPr id="5" name="Picture 5" descr="http://im3-tub-ru.yandex.net/i?id=7e0f8b80fcd867356c40ad2a9f05b296-126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68760"/>
            <a:ext cx="2552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esktop\Перспектива\Математика\2014_11_20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53" t="19724" r="32001" b="65957"/>
          <a:stretch>
            <a:fillRect/>
          </a:stretch>
        </p:blipFill>
        <p:spPr bwMode="auto">
          <a:xfrm>
            <a:off x="1331640" y="2708920"/>
            <a:ext cx="6480720" cy="2160240"/>
          </a:xfrm>
          <a:prstGeom prst="rect">
            <a:avLst/>
          </a:prstGeom>
          <a:noFill/>
        </p:spPr>
      </p:pic>
      <p:pic>
        <p:nvPicPr>
          <p:cNvPr id="5" name="Picture 5" descr="http://im3-tub-ru.yandex.net/i?id=7e0f8b80fcd867356c40ad2a9f05b296-126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80728"/>
            <a:ext cx="2552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</TotalTime>
  <Words>160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Слайд 1</vt:lpstr>
      <vt:lpstr>Слайд 2</vt:lpstr>
      <vt:lpstr>Слайд 3</vt:lpstr>
      <vt:lpstr>6 – 5 + 4 – 3 – 1 + 3 – 2 =</vt:lpstr>
      <vt:lpstr>Слайд 5</vt:lpstr>
      <vt:lpstr>Слайд 6</vt:lpstr>
      <vt:lpstr>Изумрудный город</vt:lpstr>
      <vt:lpstr>Слайд 8</vt:lpstr>
      <vt:lpstr>Слайд 9</vt:lpstr>
      <vt:lpstr>Слайд 10</vt:lpstr>
      <vt:lpstr>Самостоятельная работа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</cp:revision>
  <dcterms:created xsi:type="dcterms:W3CDTF">2014-11-20T12:48:58Z</dcterms:created>
  <dcterms:modified xsi:type="dcterms:W3CDTF">2014-11-20T14:42:05Z</dcterms:modified>
</cp:coreProperties>
</file>