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404664"/>
            <a:ext cx="7300699" cy="4824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29" y="3303783"/>
            <a:ext cx="2281247" cy="33158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317368"/>
            <a:ext cx="1901174" cy="3284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7245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98862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60703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7544" y="332656"/>
            <a:ext cx="8237878" cy="5976664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529" y="3303783"/>
            <a:ext cx="2281247" cy="331588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31879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7544" y="332656"/>
            <a:ext cx="8237878" cy="5976664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4248" y="3456384"/>
            <a:ext cx="1901174" cy="32849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82121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326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2552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899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5032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53963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32656"/>
            <a:ext cx="8496944" cy="6192688"/>
          </a:xfrm>
          <a:prstGeom prst="roundRect">
            <a:avLst/>
          </a:prstGeom>
          <a:solidFill>
            <a:schemeClr val="lt1">
              <a:alpha val="69000"/>
            </a:schemeClr>
          </a:solidFill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716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50685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1714488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</a:rPr>
              <a:t>Задачи на сравнение</a:t>
            </a:r>
            <a:endParaRPr lang="ru-RU" sz="5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ПК\Desktop\Математика\2015_02_11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018" b="75377"/>
          <a:stretch>
            <a:fillRect/>
          </a:stretch>
        </p:blipFill>
        <p:spPr bwMode="auto">
          <a:xfrm>
            <a:off x="928662" y="142852"/>
            <a:ext cx="7660818" cy="2400328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Перспектива\2014_11_05\2014_11_10\IMG_0002.jp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19801" t="13266" r="26847" b="54748"/>
          <a:stretch>
            <a:fillRect/>
          </a:stretch>
        </p:blipFill>
        <p:spPr bwMode="auto">
          <a:xfrm>
            <a:off x="2143108" y="2571744"/>
            <a:ext cx="6393231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ПК\Desktop\Математика\2015_02_11\IMG_000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4083" b="20133"/>
          <a:stretch>
            <a:fillRect/>
          </a:stretch>
        </p:blipFill>
        <p:spPr bwMode="auto">
          <a:xfrm>
            <a:off x="428596" y="285728"/>
            <a:ext cx="8286808" cy="1813012"/>
          </a:xfrm>
          <a:prstGeom prst="rect">
            <a:avLst/>
          </a:prstGeom>
          <a:noFill/>
        </p:spPr>
      </p:pic>
      <p:pic>
        <p:nvPicPr>
          <p:cNvPr id="5" name="Picture 3" descr="C:\Users\Пользователь\Desktop\Перспектива\2014_11_05\2014_11_10\IMG_0002.jpg"/>
          <p:cNvPicPr>
            <a:picLocks noChangeAspect="1" noChangeArrowheads="1"/>
          </p:cNvPicPr>
          <p:nvPr/>
        </p:nvPicPr>
        <p:blipFill>
          <a:blip r:embed="rId3" cstate="print">
            <a:lum bright="-30000" contrast="30000"/>
          </a:blip>
          <a:srcRect l="19801" t="13266" r="26847" b="54748"/>
          <a:stretch>
            <a:fillRect/>
          </a:stretch>
        </p:blipFill>
        <p:spPr bwMode="auto">
          <a:xfrm>
            <a:off x="2071670" y="2143116"/>
            <a:ext cx="6393231" cy="40719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ПК\Desktop\Математика\2015_02_11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5363" t="7260" r="6142" b="73799"/>
          <a:stretch>
            <a:fillRect/>
          </a:stretch>
        </p:blipFill>
        <p:spPr bwMode="auto">
          <a:xfrm>
            <a:off x="357158" y="785794"/>
            <a:ext cx="8291735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К\Desktop\Математика\2015_02_11\IMG_000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635" t="26201" r="6796" b="54858"/>
          <a:stretch>
            <a:fillRect/>
          </a:stretch>
        </p:blipFill>
        <p:spPr bwMode="auto">
          <a:xfrm>
            <a:off x="428596" y="1000108"/>
            <a:ext cx="8298714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3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Тема3</Template>
  <TotalTime>0</TotalTime>
  <Words>3</Words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Тема3</vt:lpstr>
      <vt:lpstr>Задачи на сравнение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Задачи на сравнение</dc:title>
  <dc:creator>ПК</dc:creator>
  <cp:lastModifiedBy>ПК</cp:lastModifiedBy>
  <cp:revision>1</cp:revision>
  <dcterms:created xsi:type="dcterms:W3CDTF">2015-02-11T13:41:05Z</dcterms:created>
  <dcterms:modified xsi:type="dcterms:W3CDTF">2015-02-11T13:50:23Z</dcterms:modified>
</cp:coreProperties>
</file>