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3/1202/52/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Набор в мафию-34. Золушка против мафиозного клана мачехи. - Харьков Форум"/>
          <p:cNvPicPr>
            <a:picLocks noChangeAspect="1" noChangeArrowheads="1"/>
          </p:cNvPicPr>
          <p:nvPr/>
        </p:nvPicPr>
        <p:blipFill>
          <a:blip r:embed="rId3"/>
          <a:srcRect l="26596" t="1559" r="25532" b="65696"/>
          <a:stretch>
            <a:fillRect/>
          </a:stretch>
        </p:blipFill>
        <p:spPr bwMode="auto">
          <a:xfrm>
            <a:off x="3286116" y="1857364"/>
            <a:ext cx="2286016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4643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порядок в математике?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3/1202/52/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Набор в мафию-34. Золушка против мафиозного клана мачехи. - Харьков Форум"/>
          <p:cNvPicPr>
            <a:picLocks noChangeAspect="1" noChangeArrowheads="1"/>
          </p:cNvPicPr>
          <p:nvPr/>
        </p:nvPicPr>
        <p:blipFill>
          <a:blip r:embed="rId3"/>
          <a:srcRect l="26596" t="1559" r="25532" b="65696"/>
          <a:stretch>
            <a:fillRect/>
          </a:stretch>
        </p:blipFill>
        <p:spPr bwMode="auto">
          <a:xfrm>
            <a:off x="3286116" y="1857364"/>
            <a:ext cx="2286016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4572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Счёт от 1 до 10 –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натуральный ряд чисел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3/1202/52/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Набор в мафию-34. Золушка против мафиозного клана мачехи. - Харьков Форум"/>
          <p:cNvPicPr>
            <a:picLocks noChangeAspect="1" noChangeArrowheads="1"/>
          </p:cNvPicPr>
          <p:nvPr/>
        </p:nvPicPr>
        <p:blipFill>
          <a:blip r:embed="rId3"/>
          <a:srcRect l="26596" t="1559" r="25532" b="65696"/>
          <a:stretch>
            <a:fillRect/>
          </a:stretch>
        </p:blipFill>
        <p:spPr bwMode="auto">
          <a:xfrm>
            <a:off x="285720" y="571480"/>
            <a:ext cx="2286016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14612" y="1428736"/>
            <a:ext cx="5743588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числами нарисованы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мешочки с крупой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одзаголовок 71"/>
          <p:cNvSpPr>
            <a:spLocks noGrp="1"/>
          </p:cNvSpPr>
          <p:nvPr>
            <p:ph type="subTitle" idx="1"/>
          </p:nvPr>
        </p:nvSpPr>
        <p:spPr>
          <a:xfrm>
            <a:off x="357158" y="3786190"/>
            <a:ext cx="857256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1      4      7      3      5      6      8       2      10     9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3214686"/>
            <a:ext cx="64294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28728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57224" y="350043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14480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14546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71736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28860" y="350043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57554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00364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57554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00364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71934" y="350043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214810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857620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214810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857620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86314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000628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572000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86314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00628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572000" y="328612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429256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57884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643570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429256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857884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643570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429256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286512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500826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715140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286512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00826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715140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286512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00826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715272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429520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215206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715272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429520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215206" y="342900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715272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429520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215206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643966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501090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8358214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215338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572528" y="350043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429652" y="350043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286776" y="350043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501090" y="335756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58214" y="335756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429652" y="321468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3/1202/52/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Набор в мафию-34. Золушка против мафиозного клана мачехи. - Харьков Форум"/>
          <p:cNvPicPr>
            <a:picLocks noChangeAspect="1" noChangeArrowheads="1"/>
          </p:cNvPicPr>
          <p:nvPr/>
        </p:nvPicPr>
        <p:blipFill>
          <a:blip r:embed="rId3"/>
          <a:srcRect l="26596" t="1559" r="25532" b="65696"/>
          <a:stretch>
            <a:fillRect/>
          </a:stretch>
        </p:blipFill>
        <p:spPr bwMode="auto">
          <a:xfrm>
            <a:off x="500034" y="428604"/>
            <a:ext cx="2286016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43174" y="500042"/>
            <a:ext cx="650082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в примерах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сложение и вычитание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3000372"/>
            <a:ext cx="200026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388" y="2786058"/>
            <a:ext cx="2357454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1868" y="3000372"/>
            <a:ext cx="200026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im1-tub-ru.yandex.net/i?id=2b9d687c579762a66c65c25affa2f5a1-107-144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20089" t="5000" r="12946" b="4999"/>
          <a:stretch>
            <a:fillRect/>
          </a:stretch>
        </p:blipFill>
        <p:spPr bwMode="auto">
          <a:xfrm>
            <a:off x="1000100" y="3214686"/>
            <a:ext cx="476253" cy="428628"/>
          </a:xfrm>
          <a:prstGeom prst="rect">
            <a:avLst/>
          </a:prstGeom>
          <a:noFill/>
        </p:spPr>
      </p:pic>
      <p:pic>
        <p:nvPicPr>
          <p:cNvPr id="9" name="Picture 2" descr="http://im1-tub-ru.yandex.net/i?id=2b9d687c579762a66c65c25affa2f5a1-107-144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20089" t="5000" r="12946" b="4999"/>
          <a:stretch>
            <a:fillRect/>
          </a:stretch>
        </p:blipFill>
        <p:spPr bwMode="auto">
          <a:xfrm>
            <a:off x="1500166" y="3214686"/>
            <a:ext cx="476253" cy="428628"/>
          </a:xfrm>
          <a:prstGeom prst="rect">
            <a:avLst/>
          </a:prstGeom>
          <a:noFill/>
        </p:spPr>
      </p:pic>
      <p:pic>
        <p:nvPicPr>
          <p:cNvPr id="10" name="Picture 2" descr="http://im1-tub-ru.yandex.net/i?id=2b9d687c579762a66c65c25affa2f5a1-107-144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20089" t="5000" r="12946" b="4999"/>
          <a:stretch>
            <a:fillRect/>
          </a:stretch>
        </p:blipFill>
        <p:spPr bwMode="auto">
          <a:xfrm>
            <a:off x="7358082" y="3214686"/>
            <a:ext cx="476253" cy="428628"/>
          </a:xfrm>
          <a:prstGeom prst="rect">
            <a:avLst/>
          </a:prstGeom>
          <a:noFill/>
        </p:spPr>
      </p:pic>
      <p:pic>
        <p:nvPicPr>
          <p:cNvPr id="11" name="Picture 2" descr="http://im1-tub-ru.yandex.net/i?id=2b9d687c579762a66c65c25affa2f5a1-107-144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20089" t="5000" r="12946" b="4999"/>
          <a:stretch>
            <a:fillRect/>
          </a:stretch>
        </p:blipFill>
        <p:spPr bwMode="auto">
          <a:xfrm>
            <a:off x="6858016" y="3214686"/>
            <a:ext cx="476253" cy="428628"/>
          </a:xfrm>
          <a:prstGeom prst="rect">
            <a:avLst/>
          </a:prstGeom>
          <a:noFill/>
        </p:spPr>
      </p:pic>
      <p:pic>
        <p:nvPicPr>
          <p:cNvPr id="17412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143248"/>
            <a:ext cx="571504" cy="571504"/>
          </a:xfrm>
          <a:prstGeom prst="rect">
            <a:avLst/>
          </a:prstGeom>
          <a:noFill/>
        </p:spPr>
      </p:pic>
      <p:pic>
        <p:nvPicPr>
          <p:cNvPr id="13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071810"/>
            <a:ext cx="571504" cy="571504"/>
          </a:xfrm>
          <a:prstGeom prst="rect">
            <a:avLst/>
          </a:prstGeom>
          <a:noFill/>
        </p:spPr>
      </p:pic>
      <p:pic>
        <p:nvPicPr>
          <p:cNvPr id="17414" name="Picture 6" descr="http://im2-tub-ru.yandex.net/i?id=d12de85453459a59a07616f84ea4300e-130-144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143248"/>
            <a:ext cx="642942" cy="630336"/>
          </a:xfrm>
          <a:prstGeom prst="rect">
            <a:avLst/>
          </a:prstGeom>
          <a:noFill/>
        </p:spPr>
      </p:pic>
      <p:pic>
        <p:nvPicPr>
          <p:cNvPr id="15" name="Picture 6" descr="http://im2-tub-ru.yandex.net/i?id=d12de85453459a59a07616f84ea4300e-130-144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143248"/>
            <a:ext cx="642942" cy="630336"/>
          </a:xfrm>
          <a:prstGeom prst="rect">
            <a:avLst/>
          </a:prstGeom>
          <a:noFill/>
        </p:spPr>
      </p:pic>
      <p:pic>
        <p:nvPicPr>
          <p:cNvPr id="16" name="Picture 6" descr="http://im2-tub-ru.yandex.net/i?id=d12de85453459a59a07616f84ea4300e-130-144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143248"/>
            <a:ext cx="642942" cy="630336"/>
          </a:xfrm>
          <a:prstGeom prst="rect">
            <a:avLst/>
          </a:prstGeom>
          <a:noFill/>
        </p:spPr>
      </p:pic>
      <p:pic>
        <p:nvPicPr>
          <p:cNvPr id="17" name="Picture 6" descr="http://im2-tub-ru.yandex.net/i?id=d12de85453459a59a07616f84ea4300e-130-144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3571876"/>
            <a:ext cx="642942" cy="630336"/>
          </a:xfrm>
          <a:prstGeom prst="rect">
            <a:avLst/>
          </a:prstGeom>
          <a:noFill/>
        </p:spPr>
      </p:pic>
      <p:pic>
        <p:nvPicPr>
          <p:cNvPr id="18" name="Picture 6" descr="http://im2-tub-ru.yandex.net/i?id=d12de85453459a59a07616f84ea4300e-130-144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643314"/>
            <a:ext cx="642942" cy="630336"/>
          </a:xfrm>
          <a:prstGeom prst="rect">
            <a:avLst/>
          </a:prstGeom>
          <a:noFill/>
        </p:spPr>
      </p:pic>
      <p:pic>
        <p:nvPicPr>
          <p:cNvPr id="19" name="Picture 6" descr="http://im2-tub-ru.yandex.net/i?id=d12de85453459a59a07616f84ea4300e-130-144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643314"/>
            <a:ext cx="642942" cy="630336"/>
          </a:xfrm>
          <a:prstGeom prst="rect">
            <a:avLst/>
          </a:prstGeom>
          <a:noFill/>
        </p:spPr>
      </p:pic>
      <p:sp>
        <p:nvSpPr>
          <p:cNvPr id="20" name="Равно 19"/>
          <p:cNvSpPr/>
          <p:nvPr/>
        </p:nvSpPr>
        <p:spPr>
          <a:xfrm>
            <a:off x="5572132" y="3071810"/>
            <a:ext cx="857256" cy="8572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28662" y="4572008"/>
            <a:ext cx="200026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14744" y="4572008"/>
            <a:ext cx="200026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72264" y="4572008"/>
            <a:ext cx="200026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 23"/>
          <p:cNvSpPr/>
          <p:nvPr/>
        </p:nvSpPr>
        <p:spPr>
          <a:xfrm>
            <a:off x="5715008" y="4643446"/>
            <a:ext cx="857256" cy="8572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714884"/>
            <a:ext cx="571504" cy="571504"/>
          </a:xfrm>
          <a:prstGeom prst="rect">
            <a:avLst/>
          </a:prstGeom>
          <a:noFill/>
        </p:spPr>
      </p:pic>
      <p:pic>
        <p:nvPicPr>
          <p:cNvPr id="26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714884"/>
            <a:ext cx="571504" cy="571504"/>
          </a:xfrm>
          <a:prstGeom prst="rect">
            <a:avLst/>
          </a:prstGeom>
          <a:noFill/>
        </p:spPr>
      </p:pic>
      <p:pic>
        <p:nvPicPr>
          <p:cNvPr id="27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714884"/>
            <a:ext cx="571504" cy="571504"/>
          </a:xfrm>
          <a:prstGeom prst="rect">
            <a:avLst/>
          </a:prstGeom>
          <a:noFill/>
        </p:spPr>
      </p:pic>
      <p:pic>
        <p:nvPicPr>
          <p:cNvPr id="28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786322"/>
            <a:ext cx="571504" cy="571504"/>
          </a:xfrm>
          <a:prstGeom prst="rect">
            <a:avLst/>
          </a:prstGeom>
          <a:noFill/>
        </p:spPr>
      </p:pic>
      <p:pic>
        <p:nvPicPr>
          <p:cNvPr id="29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786322"/>
            <a:ext cx="571504" cy="571504"/>
          </a:xfrm>
          <a:prstGeom prst="rect">
            <a:avLst/>
          </a:prstGeom>
          <a:noFill/>
        </p:spPr>
      </p:pic>
      <p:pic>
        <p:nvPicPr>
          <p:cNvPr id="30" name="Picture 4" descr="http://im2-tub-ru.yandex.net/i?id=c964aa6cd3ec164e8b79b6fa848115f8-11-144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786322"/>
            <a:ext cx="571504" cy="571504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99b0f1dcb22043b130e1acc21aa56b8f-57-144&amp;n=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5357" t="10000" r="46428" b="19999"/>
          <a:stretch>
            <a:fillRect/>
          </a:stretch>
        </p:blipFill>
        <p:spPr bwMode="auto">
          <a:xfrm>
            <a:off x="2357422" y="4714884"/>
            <a:ext cx="428628" cy="666755"/>
          </a:xfrm>
          <a:prstGeom prst="rect">
            <a:avLst/>
          </a:prstGeom>
          <a:noFill/>
        </p:spPr>
      </p:pic>
      <p:pic>
        <p:nvPicPr>
          <p:cNvPr id="32" name="Picture 8" descr="http://im0-tub-ru.yandex.net/i?id=99b0f1dcb22043b130e1acc21aa56b8f-57-144&amp;n=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5357" t="10000" r="46428" b="19999"/>
          <a:stretch>
            <a:fillRect/>
          </a:stretch>
        </p:blipFill>
        <p:spPr bwMode="auto">
          <a:xfrm>
            <a:off x="4572000" y="4714884"/>
            <a:ext cx="428628" cy="666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8.radikal.ru/i503/1202/52/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в примерах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сложение и вычитание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Набор в мафию-34. Золушка против мафиозного клана мачехи. - Харьков Форум"/>
          <p:cNvPicPr>
            <a:picLocks noChangeAspect="1" noChangeArrowheads="1"/>
          </p:cNvPicPr>
          <p:nvPr/>
        </p:nvPicPr>
        <p:blipFill>
          <a:blip r:embed="rId3"/>
          <a:srcRect l="26596" t="1559" r="25532" b="65696"/>
          <a:stretch>
            <a:fillRect/>
          </a:stretch>
        </p:blipFill>
        <p:spPr bwMode="auto">
          <a:xfrm>
            <a:off x="285720" y="500042"/>
            <a:ext cx="2286016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пользователь\Desktop\Перспектива\сканированные страницы математика\2014_10_07\IMG_000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-10000" contrast="20000"/>
          </a:blip>
          <a:srcRect l="7591" t="57769" r="14287" b="26447"/>
          <a:stretch>
            <a:fillRect/>
          </a:stretch>
        </p:blipFill>
        <p:spPr bwMode="auto">
          <a:xfrm>
            <a:off x="928662" y="3000372"/>
            <a:ext cx="775102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8.radikal.ru/i503/1202/52/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678657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между сложением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вычитанием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пользователь\Desktop\Перспектива\сканированные страницы математика\2014_10_07\IMG_0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20000"/>
          </a:blip>
          <a:srcRect l="8149" t="30937" r="13729" b="45387"/>
          <a:stretch>
            <a:fillRect/>
          </a:stretch>
        </p:blipFill>
        <p:spPr bwMode="auto">
          <a:xfrm>
            <a:off x="1285852" y="2643182"/>
            <a:ext cx="7500990" cy="3214710"/>
          </a:xfrm>
          <a:prstGeom prst="rect">
            <a:avLst/>
          </a:prstGeom>
          <a:noFill/>
        </p:spPr>
      </p:pic>
      <p:pic>
        <p:nvPicPr>
          <p:cNvPr id="6" name="Picture 4" descr="Набор в мафию-34. Золушка против мафиозного клана мачехи. - Харьков Форум"/>
          <p:cNvPicPr>
            <a:picLocks noChangeAspect="1" noChangeArrowheads="1"/>
          </p:cNvPicPr>
          <p:nvPr/>
        </p:nvPicPr>
        <p:blipFill>
          <a:blip r:embed="rId4"/>
          <a:srcRect l="26596" t="1559" r="25532" b="65696"/>
          <a:stretch>
            <a:fillRect/>
          </a:stretch>
        </p:blipFill>
        <p:spPr bwMode="auto">
          <a:xfrm>
            <a:off x="214282" y="285728"/>
            <a:ext cx="2286016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3/1202/52/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Набор в мафию-34. Золушка против мафиозного клана мачехи. - Харьков Форум"/>
          <p:cNvPicPr>
            <a:picLocks noChangeAspect="1" noChangeArrowheads="1"/>
          </p:cNvPicPr>
          <p:nvPr/>
        </p:nvPicPr>
        <p:blipFill>
          <a:blip r:embed="rId3"/>
          <a:srcRect l="26596" t="1559" r="25532" b="65696"/>
          <a:stretch>
            <a:fillRect/>
          </a:stretch>
        </p:blipFill>
        <p:spPr bwMode="auto">
          <a:xfrm>
            <a:off x="285720" y="714356"/>
            <a:ext cx="2286016" cy="2667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icture 1" descr="C:\Users\пользователь\Desktop\Перспектива\сканированные страницы математика\2014_10_07\IMG_0007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0000"/>
          </a:blip>
          <a:srcRect l="17677" t="6250" r="7198" b="50000"/>
          <a:stretch>
            <a:fillRect/>
          </a:stretch>
        </p:blipFill>
        <p:spPr bwMode="auto">
          <a:xfrm>
            <a:off x="3714744" y="357166"/>
            <a:ext cx="4643470" cy="38240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6386" name="Picture 2" descr="C:\Users\пользователь\Desktop\Перспектива\сканированные страницы математика\2014_10_07\IMG_0001.jp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 l="16120" t="79167" r="10228" b="5208"/>
          <a:stretch>
            <a:fillRect/>
          </a:stretch>
        </p:blipFill>
        <p:spPr bwMode="auto">
          <a:xfrm>
            <a:off x="1142976" y="4357694"/>
            <a:ext cx="5715041" cy="17145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928794" y="4000504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Письмо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Что такое порядок в математике?</vt:lpstr>
      <vt:lpstr>Счёт от 1 до 10 –  натуральный ряд чисел</vt:lpstr>
      <vt:lpstr>Под числами нарисованы  мешочки с крупой</vt:lpstr>
      <vt:lpstr>Порядок в примерах  на сложение и вычитание</vt:lpstr>
      <vt:lpstr>Порядок в примерах  на сложение и вычитание</vt:lpstr>
      <vt:lpstr>Связь между сложением  и вычитанием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порядок в математике?</dc:title>
  <dc:creator>пользователь</dc:creator>
  <cp:lastModifiedBy>пользователь</cp:lastModifiedBy>
  <cp:revision>4</cp:revision>
  <dcterms:created xsi:type="dcterms:W3CDTF">2014-10-07T13:07:24Z</dcterms:created>
  <dcterms:modified xsi:type="dcterms:W3CDTF">2014-10-07T14:08:58Z</dcterms:modified>
</cp:coreProperties>
</file>