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3B126F-B99C-46D2-B95A-9CDE6D487CC4}" type="datetimeFigureOut">
              <a:rPr lang="ru-RU" smtClean="0"/>
              <a:pPr/>
              <a:t>23.01.2010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B5F268-B525-4927-8F40-5F48F2FA3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Интеллектуальная игра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«</a:t>
            </a:r>
            <a:r>
              <a:rPr lang="ru-RU" sz="5400" b="1" dirty="0" err="1" smtClean="0"/>
              <a:t>Брейн-ринг</a:t>
            </a:r>
            <a:r>
              <a:rPr lang="ru-RU" sz="5400" b="1" dirty="0" smtClean="0"/>
              <a:t>»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Раунд 4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 «Дополни фразеологизм»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ru-RU" dirty="0" smtClean="0"/>
              <a:t>палец о палец</a:t>
            </a:r>
            <a:r>
              <a:rPr lang="ru-RU" dirty="0" smtClean="0"/>
              <a:t>…</a:t>
            </a:r>
          </a:p>
          <a:p>
            <a:r>
              <a:rPr lang="ru-RU" dirty="0" smtClean="0"/>
              <a:t>работать в поте…</a:t>
            </a:r>
          </a:p>
          <a:p>
            <a:r>
              <a:rPr lang="ru-RU" dirty="0" smtClean="0"/>
              <a:t>без задних</a:t>
            </a:r>
            <a:r>
              <a:rPr lang="ru-RU" dirty="0" smtClean="0"/>
              <a:t>…</a:t>
            </a:r>
          </a:p>
          <a:p>
            <a:pPr lvl="0"/>
            <a:r>
              <a:rPr lang="ru-RU" dirty="0" smtClean="0"/>
              <a:t>семи пядей…</a:t>
            </a:r>
          </a:p>
          <a:p>
            <a:pPr lvl="0"/>
            <a:r>
              <a:rPr lang="ru-RU" dirty="0" smtClean="0"/>
              <a:t>как с гуся</a:t>
            </a:r>
            <a:r>
              <a:rPr lang="ru-RU" dirty="0" smtClean="0"/>
              <a:t>…</a:t>
            </a:r>
          </a:p>
          <a:p>
            <a:r>
              <a:rPr lang="ru-RU" dirty="0" smtClean="0"/>
              <a:t>семь пятниц</a:t>
            </a:r>
            <a:r>
              <a:rPr lang="ru-RU" dirty="0" smtClean="0"/>
              <a:t>…</a:t>
            </a:r>
          </a:p>
          <a:p>
            <a:pPr lvl="0"/>
            <a:r>
              <a:rPr lang="ru-RU" dirty="0" smtClean="0"/>
              <a:t>душа в пятки</a:t>
            </a:r>
            <a:r>
              <a:rPr lang="ru-RU" dirty="0" smtClean="0"/>
              <a:t>…</a:t>
            </a:r>
          </a:p>
          <a:p>
            <a:r>
              <a:rPr lang="ru-RU" dirty="0" smtClean="0"/>
              <a:t>с гулькин…</a:t>
            </a:r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</a:t>
            </a:r>
            <a:r>
              <a:rPr lang="ru-RU" dirty="0" smtClean="0"/>
              <a:t>е ударил</a:t>
            </a:r>
          </a:p>
          <a:p>
            <a:r>
              <a:rPr lang="ru-RU" dirty="0" smtClean="0"/>
              <a:t>л</a:t>
            </a:r>
            <a:r>
              <a:rPr lang="ru-RU" dirty="0" smtClean="0"/>
              <a:t>ица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ог</a:t>
            </a:r>
          </a:p>
          <a:p>
            <a:r>
              <a:rPr lang="ru-RU" dirty="0" smtClean="0"/>
              <a:t>в</a:t>
            </a:r>
            <a:r>
              <a:rPr lang="ru-RU" dirty="0" smtClean="0"/>
              <a:t>о лбу</a:t>
            </a:r>
          </a:p>
          <a:p>
            <a:r>
              <a:rPr lang="ru-RU" dirty="0" smtClean="0"/>
              <a:t>в</a:t>
            </a:r>
            <a:r>
              <a:rPr lang="ru-RU" dirty="0" smtClean="0"/>
              <a:t>ода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 неделе</a:t>
            </a:r>
          </a:p>
          <a:p>
            <a:r>
              <a:rPr lang="ru-RU" dirty="0" smtClean="0"/>
              <a:t>ушла</a:t>
            </a:r>
          </a:p>
          <a:p>
            <a:r>
              <a:rPr lang="ru-RU" dirty="0" smtClean="0"/>
              <a:t>нос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«Гонка за лидером»</a:t>
            </a:r>
            <a:endParaRPr lang="ru-RU" sz="4400" b="1" i="1" dirty="0"/>
          </a:p>
        </p:txBody>
      </p:sp>
      <p:sp>
        <p:nvSpPr>
          <p:cNvPr id="8" name="Текст 7"/>
          <p:cNvSpPr>
            <a:spLocks noGrp="1"/>
          </p:cNvSpPr>
          <p:nvPr>
            <p:ph type="subTitle" idx="1"/>
          </p:nvPr>
        </p:nvSpPr>
        <p:spPr>
          <a:xfrm>
            <a:off x="722376" y="1785926"/>
            <a:ext cx="7772400" cy="1000132"/>
          </a:xfrm>
        </p:spPr>
        <p:txBody>
          <a:bodyPr>
            <a:normAutofit fontScale="92500" lnSpcReduction="20000"/>
          </a:bodyPr>
          <a:lstStyle/>
          <a:p>
            <a:pPr algn="l"/>
            <a:endParaRPr lang="ru-RU" sz="4000" b="1" i="1" dirty="0" smtClean="0">
              <a:solidFill>
                <a:schemeClr val="accent1"/>
              </a:solidFill>
            </a:endParaRPr>
          </a:p>
          <a:p>
            <a:pPr algn="l"/>
            <a:r>
              <a:rPr lang="ru-RU" sz="4000" b="1" i="1" dirty="0" smtClean="0">
                <a:solidFill>
                  <a:schemeClr val="accent1"/>
                </a:solidFill>
              </a:rPr>
              <a:t>Раунд 5</a:t>
            </a:r>
            <a:endParaRPr lang="ru-RU" sz="40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57562"/>
            <a:ext cx="7772400" cy="2411413"/>
          </a:xfrm>
        </p:spPr>
        <p:txBody>
          <a:bodyPr/>
          <a:lstStyle/>
          <a:p>
            <a:pPr algn="ctr"/>
            <a:r>
              <a:rPr lang="ru-RU" b="1" dirty="0" smtClean="0"/>
              <a:t>С </a:t>
            </a:r>
            <a:r>
              <a:rPr lang="ru-RU" b="1" dirty="0" err="1" smtClean="0"/>
              <a:t>п</a:t>
            </a:r>
            <a:r>
              <a:rPr lang="ru-RU" b="1" dirty="0" smtClean="0"/>
              <a:t> а с и б о!</a:t>
            </a:r>
            <a:br>
              <a:rPr lang="ru-RU" b="1" dirty="0" smtClean="0"/>
            </a:br>
            <a:r>
              <a:rPr lang="ru-RU" b="1" dirty="0" smtClean="0"/>
              <a:t>Д</a:t>
            </a:r>
            <a:r>
              <a:rPr lang="ru-RU" b="1" dirty="0" smtClean="0"/>
              <a:t> о    </a:t>
            </a:r>
            <a:r>
              <a:rPr lang="ru-RU" b="1" dirty="0" err="1" smtClean="0"/>
              <a:t>н</a:t>
            </a:r>
            <a:r>
              <a:rPr lang="ru-RU" b="1" dirty="0" smtClean="0"/>
              <a:t> </a:t>
            </a:r>
            <a:r>
              <a:rPr lang="ru-RU" b="1" dirty="0" err="1" smtClean="0"/>
              <a:t>о</a:t>
            </a:r>
            <a:r>
              <a:rPr lang="ru-RU" b="1" dirty="0" smtClean="0"/>
              <a:t> в </a:t>
            </a:r>
            <a:r>
              <a:rPr lang="ru-RU" b="1" dirty="0" err="1" smtClean="0"/>
              <a:t>ы</a:t>
            </a:r>
            <a:r>
              <a:rPr lang="ru-RU" b="1" dirty="0" smtClean="0"/>
              <a:t> </a:t>
            </a:r>
            <a:r>
              <a:rPr lang="ru-RU" b="1" dirty="0" err="1" smtClean="0"/>
              <a:t>х</a:t>
            </a:r>
            <a:r>
              <a:rPr lang="ru-RU" b="1" dirty="0" smtClean="0"/>
              <a:t>   </a:t>
            </a:r>
            <a:r>
              <a:rPr lang="ru-RU" b="1" dirty="0" err="1" smtClean="0"/>
              <a:t>в</a:t>
            </a:r>
            <a:r>
              <a:rPr lang="ru-RU" b="1" dirty="0" smtClean="0"/>
              <a:t> с т </a:t>
            </a:r>
            <a:r>
              <a:rPr lang="ru-RU" b="1" dirty="0" err="1" smtClean="0"/>
              <a:t>р</a:t>
            </a:r>
            <a:r>
              <a:rPr lang="ru-RU" b="1" dirty="0" smtClean="0"/>
              <a:t> е ч!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42985"/>
            <a:ext cx="7772400" cy="1357321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</a:rPr>
              <a:t>Награждение победителей</a:t>
            </a:r>
            <a:endParaRPr lang="ru-RU" sz="4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Раунд 1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Разминка </a:t>
            </a:r>
          </a:p>
          <a:p>
            <a:pPr algn="ctr">
              <a:buNone/>
            </a:pPr>
            <a:r>
              <a:rPr lang="ru-RU" sz="5400" b="1" dirty="0" smtClean="0"/>
              <a:t>«Стартовая пятёрочка»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Раунд </a:t>
            </a:r>
            <a:r>
              <a:rPr lang="ru-RU" b="1" i="1" dirty="0" smtClean="0"/>
              <a:t>2 </a:t>
            </a:r>
            <a:br>
              <a:rPr lang="ru-RU" b="1" i="1" dirty="0" smtClean="0"/>
            </a:br>
            <a:r>
              <a:rPr lang="ru-RU" b="1" dirty="0" smtClean="0"/>
              <a:t>«</a:t>
            </a:r>
            <a:r>
              <a:rPr lang="ru-RU" b="1" dirty="0" smtClean="0"/>
              <a:t>Сто тысяч зачем и почему »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500043"/>
            <a:ext cx="4040188" cy="928694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 algn="ctr"/>
            <a:r>
              <a:rPr lang="ru-RU" sz="3400" dirty="0" smtClean="0"/>
              <a:t>Почему </a:t>
            </a:r>
            <a:r>
              <a:rPr lang="ru-RU" sz="3400" dirty="0" smtClean="0"/>
              <a:t>ласточки перед дождем летают низко?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286249" y="714356"/>
            <a:ext cx="4400552" cy="428628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/>
              <a:t>Почему волка называют “санитаром леса”?</a:t>
            </a:r>
            <a:endParaRPr lang="ru-RU" dirty="0"/>
          </a:p>
        </p:txBody>
      </p:sp>
      <p:pic>
        <p:nvPicPr>
          <p:cNvPr id="2050" name="Picture 2" descr="C:\Documents and Settings\Администратор\Рабочий стол\ласто.bm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57298"/>
            <a:ext cx="2875726" cy="32004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51" name="Picture 3" descr="C:\Documents and Settings\Администратор\Рабочий стол\волки.bmp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5143504" y="1357298"/>
            <a:ext cx="2888848" cy="32150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Раунд </a:t>
            </a:r>
            <a:r>
              <a:rPr lang="ru-RU" b="1" i="1" dirty="0" smtClean="0"/>
              <a:t>2 </a:t>
            </a:r>
            <a:br>
              <a:rPr lang="ru-RU" b="1" i="1" dirty="0" smtClean="0"/>
            </a:br>
            <a:r>
              <a:rPr lang="ru-RU" b="1" dirty="0" smtClean="0"/>
              <a:t>«Сто тысяч зачем и почему »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 Зачем страус прячет голову в песок?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571481"/>
            <a:ext cx="4041775" cy="78581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Зачем змеи язык показывают?</a:t>
            </a:r>
            <a:endParaRPr lang="ru-RU" sz="2000" dirty="0"/>
          </a:p>
        </p:txBody>
      </p:sp>
      <p:pic>
        <p:nvPicPr>
          <p:cNvPr id="3074" name="Picture 2" descr="C:\Documents and Settings\Администратор\Рабочий стол\страус.bm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3757550" cy="28051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075" name="Picture 3" descr="C:\Documents and Settings\Администратор\Рабочий стол\змея кобра.bmp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571612"/>
            <a:ext cx="3767313" cy="32861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Раунд 3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«</a:t>
            </a:r>
            <a:r>
              <a:rPr lang="ru-RU" b="1" dirty="0" smtClean="0"/>
              <a:t>Загадочное животное»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07224" y="857232"/>
            <a:ext cx="3931920" cy="30003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600" dirty="0" smtClean="0"/>
          </a:p>
          <a:p>
            <a:pPr algn="ctr">
              <a:buNone/>
            </a:pPr>
            <a:r>
              <a:rPr lang="ru-RU" sz="6600" dirty="0" smtClean="0"/>
              <a:t>КАБЕЛ</a:t>
            </a:r>
            <a:endParaRPr lang="ru-RU" sz="6600" dirty="0"/>
          </a:p>
        </p:txBody>
      </p:sp>
      <p:pic>
        <p:nvPicPr>
          <p:cNvPr id="7" name="Содержимое 6" descr="b_021i.bmp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00628" y="785794"/>
            <a:ext cx="3505639" cy="3901437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Раунд </a:t>
            </a:r>
            <a:r>
              <a:rPr lang="ru-RU" b="1" i="1" dirty="0" smtClean="0"/>
              <a:t>3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«</a:t>
            </a:r>
            <a:r>
              <a:rPr lang="ru-RU" b="1" dirty="0" smtClean="0"/>
              <a:t>Загадочное животное»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5400" dirty="0" smtClean="0"/>
              <a:t>ДЕВЬДЕМ </a:t>
            </a:r>
            <a:endParaRPr lang="ru-RU" sz="5400" dirty="0"/>
          </a:p>
        </p:txBody>
      </p:sp>
      <p:pic>
        <p:nvPicPr>
          <p:cNvPr id="7" name="Содержимое 6" descr="b_071i.bmp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57752" y="714356"/>
            <a:ext cx="3552997" cy="3954143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Раунд </a:t>
            </a:r>
            <a:r>
              <a:rPr lang="ru-RU" b="1" i="1" dirty="0" smtClean="0"/>
              <a:t>3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«</a:t>
            </a:r>
            <a:r>
              <a:rPr lang="ru-RU" b="1" dirty="0" smtClean="0"/>
              <a:t>Загадочное животное»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600" dirty="0" smtClean="0"/>
          </a:p>
          <a:p>
            <a:pPr algn="ctr">
              <a:buNone/>
            </a:pPr>
            <a:r>
              <a:rPr lang="ru-RU" sz="5400" dirty="0" smtClean="0"/>
              <a:t>БАОБЧАК </a:t>
            </a:r>
            <a:endParaRPr lang="ru-RU" sz="5400" dirty="0"/>
          </a:p>
        </p:txBody>
      </p:sp>
      <p:pic>
        <p:nvPicPr>
          <p:cNvPr id="7" name="Содержимое 6" descr="бабочка.bmp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72000" y="857232"/>
            <a:ext cx="3903072" cy="3508470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Раунд </a:t>
            </a:r>
            <a:r>
              <a:rPr lang="ru-RU" b="1" i="1" dirty="0" smtClean="0"/>
              <a:t>3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«</a:t>
            </a:r>
            <a:r>
              <a:rPr lang="ru-RU" b="1" dirty="0" smtClean="0"/>
              <a:t>Загадочное животное»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5400" dirty="0" smtClean="0"/>
              <a:t>ШКАУГЯЛ</a:t>
            </a:r>
            <a:endParaRPr lang="ru-RU" sz="5400" dirty="0"/>
          </a:p>
        </p:txBody>
      </p:sp>
      <p:pic>
        <p:nvPicPr>
          <p:cNvPr id="4098" name="Picture 2" descr="D:\мама\школа раннего развития\05nil042i.bmp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785794"/>
            <a:ext cx="3903814" cy="32455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Раунд 3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«</a:t>
            </a:r>
            <a:r>
              <a:rPr lang="ru-RU" b="1" dirty="0" smtClean="0"/>
              <a:t>Загадочное животное»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5400" dirty="0" smtClean="0"/>
              <a:t>РАВЕЙМУ</a:t>
            </a:r>
            <a:endParaRPr lang="ru-RU" sz="5400" dirty="0"/>
          </a:p>
        </p:txBody>
      </p:sp>
      <p:pic>
        <p:nvPicPr>
          <p:cNvPr id="7" name="Содержимое 6" descr="mуравьи_805i.bmp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72066" y="714356"/>
            <a:ext cx="3331437" cy="3707567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</TotalTime>
  <Words>105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Интеллектуальная игра</vt:lpstr>
      <vt:lpstr>Раунд 1</vt:lpstr>
      <vt:lpstr>    Раунд 2  «Сто тысяч зачем и почему » </vt:lpstr>
      <vt:lpstr> Раунд 2  «Сто тысяч зачем и почему » </vt:lpstr>
      <vt:lpstr> Раунд 3  «Загадочное животное» </vt:lpstr>
      <vt:lpstr> Раунд 3  «Загадочное животное» </vt:lpstr>
      <vt:lpstr> Раунд 3  «Загадочное животное» </vt:lpstr>
      <vt:lpstr> Раунд 3  «Загадочное животное» </vt:lpstr>
      <vt:lpstr>Раунд 3  «Загадочное животное»</vt:lpstr>
      <vt:lpstr>Раунд 4  «Дополни фразеологизм»</vt:lpstr>
      <vt:lpstr>«Гонка за лидером»</vt:lpstr>
      <vt:lpstr>С п а с и б о! Д о    н о в ы х   в с т р е ч!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игра</dc:title>
  <dc:creator>Admin</dc:creator>
  <cp:lastModifiedBy>Admin</cp:lastModifiedBy>
  <cp:revision>9</cp:revision>
  <dcterms:created xsi:type="dcterms:W3CDTF">2010-01-23T18:05:22Z</dcterms:created>
  <dcterms:modified xsi:type="dcterms:W3CDTF">2010-01-23T19:25:17Z</dcterms:modified>
</cp:coreProperties>
</file>