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4C1AA3-A07F-44C2-B873-3A023129AA56}" type="datetimeFigureOut">
              <a:rPr lang="ru-RU" smtClean="0"/>
              <a:pPr/>
              <a:t>24.01.2010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9CBA735-B3CB-4DF4-9D84-90FF70866E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Интеллектуальная игра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86190"/>
            <a:ext cx="6400800" cy="1571636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«</a:t>
            </a:r>
            <a:r>
              <a:rPr lang="ru-RU" sz="66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Брейн-ринг</a:t>
            </a:r>
            <a:r>
              <a:rPr lang="ru-RU" sz="6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»</a:t>
            </a:r>
            <a:endParaRPr lang="ru-RU" sz="66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/>
              <a:t>I </a:t>
            </a:r>
            <a:r>
              <a:rPr lang="ru-RU" sz="6000" b="1" dirty="0" smtClean="0"/>
              <a:t>раунд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/>
              <a:t>«Математическая разминка"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/>
              <a:t>II раунд 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"</a:t>
            </a:r>
            <a:r>
              <a:rPr lang="ru-RU" sz="4000" b="1" dirty="0"/>
              <a:t>Литературное чтение</a:t>
            </a:r>
            <a:r>
              <a:rPr lang="ru-RU" sz="4000" b="1" dirty="0" smtClean="0"/>
              <a:t>"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Задание : "Буриме"</a:t>
            </a:r>
            <a:endParaRPr lang="ru-RU" dirty="0"/>
          </a:p>
          <a:p>
            <a:pPr>
              <a:buNone/>
            </a:pPr>
            <a:r>
              <a:rPr lang="en-US" b="1" dirty="0" smtClean="0"/>
              <a:t>    </a:t>
            </a:r>
            <a:r>
              <a:rPr lang="ru-RU" b="1" dirty="0" smtClean="0"/>
              <a:t> КОШКА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ОКОШКО</a:t>
            </a:r>
            <a:br>
              <a:rPr lang="ru-RU" b="1" dirty="0"/>
            </a:br>
            <a:r>
              <a:rPr lang="ru-RU" b="1" dirty="0"/>
              <a:t>ЛУКОШКО</a:t>
            </a:r>
            <a:br>
              <a:rPr lang="ru-RU" b="1" dirty="0"/>
            </a:br>
            <a:r>
              <a:rPr lang="ru-RU" b="1" dirty="0"/>
              <a:t>ГАРМОШКА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Задание "Кто </a:t>
            </a:r>
            <a:r>
              <a:rPr lang="ru-RU" b="1" dirty="0" smtClean="0"/>
              <a:t>лишний?"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Documents and Settings\Администратор\Рабочий стол\брейн-ринг\толстойi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00108"/>
            <a:ext cx="1771650" cy="1971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7" name="Picture 3" descr="C:\Documents and Settings\Администратор\Рабочий стол\брейн-ринг\пушкин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142984"/>
            <a:ext cx="1771650" cy="1971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8" name="Picture 4" descr="C:\Documents and Settings\Администратор\Рабочий стол\брейн-ринг\лермонтов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1071546"/>
            <a:ext cx="1771650" cy="1971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9" name="Picture 5" descr="C:\Documents and Settings\Администратор\Рабочий стол\брейн-ринг\крылов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3643314"/>
            <a:ext cx="1771650" cy="1971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30" name="Picture 6" descr="C:\Documents and Settings\Администратор\Рабочий стол\брейн-ринг\носов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2" y="3643314"/>
            <a:ext cx="1771650" cy="1971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31" name="Picture 7" descr="C:\Documents and Settings\Администратор\Рабочий стол\брейн-ринг\чайковский006.bm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71736" y="1071546"/>
            <a:ext cx="1771650" cy="1971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32" name="Picture 8" descr="C:\Documents and Settings\Администратор\Рабочий стол\брейн-ринг\чуковский.bmp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72264" y="3643314"/>
            <a:ext cx="1771650" cy="1971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33" name="Picture 9" descr="C:\Documents and Settings\Администратор\Рабочий стол\брейн-ринг\гайдар.bmp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28596" y="3643314"/>
            <a:ext cx="1771650" cy="1971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III раунд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i="1" dirty="0" smtClean="0"/>
              <a:t>«</a:t>
            </a:r>
            <a:r>
              <a:rPr lang="ru-RU" i="1" dirty="0" smtClean="0"/>
              <a:t>Берегите </a:t>
            </a:r>
            <a:r>
              <a:rPr lang="ru-RU" i="1" dirty="0" smtClean="0"/>
              <a:t>наш язык, наш прекрасный русский язык, это клад, это достояние передано нам нашими </a:t>
            </a:r>
            <a:r>
              <a:rPr lang="ru-RU" i="1" dirty="0" smtClean="0"/>
              <a:t>предшественниками</a:t>
            </a:r>
            <a:r>
              <a:rPr lang="ru-RU" i="1" dirty="0" smtClean="0"/>
              <a:t>»</a:t>
            </a:r>
            <a:endParaRPr lang="ru-RU" i="1" dirty="0" smtClean="0"/>
          </a:p>
          <a:p>
            <a:pPr algn="r">
              <a:buNone/>
            </a:pPr>
            <a:r>
              <a:rPr lang="ru-RU" i="1" dirty="0" smtClean="0"/>
              <a:t>И.А.Тургенев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III раунд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Конкурс шифровальщиков</a:t>
            </a:r>
            <a:br>
              <a:rPr lang="ru-RU" sz="3600" dirty="0" smtClean="0"/>
            </a:br>
            <a:endParaRPr lang="ru-RU" sz="3600" b="1" dirty="0" smtClean="0"/>
          </a:p>
          <a:p>
            <a:pPr>
              <a:buNone/>
            </a:pPr>
            <a:r>
              <a:rPr lang="ru-RU" b="1" dirty="0" smtClean="0"/>
              <a:t>	ЖЫИЛ                              </a:t>
            </a:r>
            <a:br>
              <a:rPr lang="ru-RU" b="1" dirty="0" smtClean="0"/>
            </a:br>
            <a:r>
              <a:rPr lang="ru-RU" b="1" dirty="0" smtClean="0"/>
              <a:t>АНСКИ </a:t>
            </a:r>
            <a:br>
              <a:rPr lang="ru-RU" b="1" dirty="0" smtClean="0"/>
            </a:br>
            <a:r>
              <a:rPr lang="ru-RU" b="1" dirty="0" smtClean="0"/>
              <a:t>ВЮРДЛЕБ 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dirty="0" smtClean="0"/>
              <a:t>КЬИОНК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IV </a:t>
            </a:r>
            <a:r>
              <a:rPr lang="ru-RU" sz="4400" dirty="0" smtClean="0"/>
              <a:t>раунд</a:t>
            </a:r>
            <a:br>
              <a:rPr lang="ru-RU" sz="4400" dirty="0" smtClean="0"/>
            </a:br>
            <a:r>
              <a:rPr lang="ru-RU" sz="4400" dirty="0" smtClean="0"/>
              <a:t>«Матушка природа»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dirty="0" smtClean="0"/>
              <a:t>"Есть просто храм,</a:t>
            </a:r>
            <a:br>
              <a:rPr lang="ru-RU" dirty="0" smtClean="0"/>
            </a:br>
            <a:r>
              <a:rPr lang="ru-RU" dirty="0" smtClean="0"/>
              <a:t>Есть храм науки.</a:t>
            </a:r>
            <a:br>
              <a:rPr lang="ru-RU" dirty="0" smtClean="0"/>
            </a:br>
            <a:r>
              <a:rPr lang="ru-RU" dirty="0" smtClean="0"/>
              <a:t>А есть еще природы храм - </a:t>
            </a:r>
            <a:br>
              <a:rPr lang="ru-RU" dirty="0" smtClean="0"/>
            </a:br>
            <a:r>
              <a:rPr lang="ru-RU" dirty="0" smtClean="0"/>
              <a:t>С лесами, тянущими руки</a:t>
            </a:r>
            <a:br>
              <a:rPr lang="ru-RU" dirty="0" smtClean="0"/>
            </a:br>
            <a:r>
              <a:rPr lang="ru-RU" dirty="0" smtClean="0"/>
              <a:t>Навстречу солнцу и ветрам.</a:t>
            </a:r>
            <a:br>
              <a:rPr lang="ru-RU" dirty="0" smtClean="0"/>
            </a:br>
            <a:r>
              <a:rPr lang="ru-RU" dirty="0" smtClean="0"/>
              <a:t>Он свят в любое время суток,</a:t>
            </a:r>
            <a:br>
              <a:rPr lang="ru-RU" dirty="0" smtClean="0"/>
            </a:br>
            <a:r>
              <a:rPr lang="ru-RU" dirty="0" smtClean="0"/>
              <a:t>Открыт для нас в жару и стынь,</a:t>
            </a:r>
            <a:br>
              <a:rPr lang="ru-RU" dirty="0" smtClean="0"/>
            </a:br>
            <a:r>
              <a:rPr lang="ru-RU" dirty="0" smtClean="0"/>
              <a:t>Входи сюда,</a:t>
            </a:r>
            <a:br>
              <a:rPr lang="ru-RU" dirty="0" smtClean="0"/>
            </a:br>
            <a:r>
              <a:rPr lang="ru-RU" dirty="0" smtClean="0"/>
              <a:t>Будь сердцем чуток,</a:t>
            </a:r>
            <a:br>
              <a:rPr lang="ru-RU" dirty="0" smtClean="0"/>
            </a:br>
            <a:r>
              <a:rPr lang="ru-RU" dirty="0" smtClean="0"/>
              <a:t>Не оскверняй её святынь…"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IV </a:t>
            </a:r>
            <a:r>
              <a:rPr lang="ru-RU" sz="4000" dirty="0" smtClean="0"/>
              <a:t>раунд</a:t>
            </a:r>
            <a:br>
              <a:rPr lang="ru-RU" sz="4000" dirty="0" smtClean="0"/>
            </a:br>
            <a:r>
              <a:rPr lang="ru-RU" sz="4000" dirty="0" smtClean="0"/>
              <a:t>«Матушка природа»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Конкурс капитанов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	"</a:t>
            </a:r>
            <a:r>
              <a:rPr lang="ru-RU" sz="3600" b="1" dirty="0" smtClean="0"/>
              <a:t>Темная лошадка" </a:t>
            </a:r>
          </a:p>
          <a:p>
            <a:endParaRPr lang="ru-RU" sz="3600" b="1" dirty="0" smtClean="0"/>
          </a:p>
          <a:p>
            <a:endParaRPr lang="ru-RU" sz="3600" dirty="0" smtClean="0"/>
          </a:p>
          <a:p>
            <a:r>
              <a:rPr lang="ru-RU" sz="3600" b="1" dirty="0" smtClean="0"/>
              <a:t>Конкурс гонка за лидером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	«</a:t>
            </a:r>
            <a:r>
              <a:rPr lang="ru-RU" sz="3600" b="1" dirty="0" smtClean="0"/>
              <a:t>Самое-самое на земле».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63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Интеллектуальная игра</vt:lpstr>
      <vt:lpstr>I раунд</vt:lpstr>
      <vt:lpstr>II раунд   "Литературное чтение"</vt:lpstr>
      <vt:lpstr>Задание "Кто лишний?"  </vt:lpstr>
      <vt:lpstr>III раунд</vt:lpstr>
      <vt:lpstr>III раунд</vt:lpstr>
      <vt:lpstr>IV раунд «Матушка природа»</vt:lpstr>
      <vt:lpstr>IV раунд «Матушка природа»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Интеллектуальная игра  </dc:title>
  <dc:creator>Admin</dc:creator>
  <cp:lastModifiedBy>Admin</cp:lastModifiedBy>
  <cp:revision>5</cp:revision>
  <dcterms:created xsi:type="dcterms:W3CDTF">2010-01-19T13:37:42Z</dcterms:created>
  <dcterms:modified xsi:type="dcterms:W3CDTF">2010-01-24T18:51:33Z</dcterms:modified>
</cp:coreProperties>
</file>