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1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ОРТФОЛИО шаблоны\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Система воспит. р.грамоты мои\Гребенникова, дети\img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2214578" cy="2357454"/>
          </a:xfrm>
          <a:prstGeom prst="rect">
            <a:avLst/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43174" y="1785926"/>
            <a:ext cx="6357982" cy="507207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Гайнуллина</a:t>
            </a: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Сабрина</a:t>
            </a: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Вахитовна</a:t>
            </a:r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24 июля 2003 года</a:t>
            </a:r>
          </a:p>
          <a:p>
            <a:pPr algn="ctr"/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г.Стрежевой</a:t>
            </a:r>
          </a:p>
          <a:p>
            <a:pPr algn="ctr"/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«М»                                 5</a:t>
            </a:r>
          </a:p>
          <a:p>
            <a:endParaRPr lang="ru-RU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2013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ПОРТФОЛИО шаблоны\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3500431" cy="450057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869" y="214292"/>
          <a:ext cx="5286411" cy="642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37"/>
                <a:gridCol w="1762137"/>
                <a:gridCol w="1762137"/>
              </a:tblGrid>
              <a:tr h="6460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участия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/>
                </a:tc>
              </a:tr>
              <a:tr h="5229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Олимпиада</a:t>
                      </a:r>
                      <a:r>
                        <a:rPr lang="ru-RU" sz="1400" baseline="0" dirty="0" smtClean="0"/>
                        <a:t> по естествознанию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школьный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сертификат</a:t>
                      </a:r>
                      <a:endParaRPr lang="ru-RU" sz="1400" dirty="0"/>
                    </a:p>
                  </a:txBody>
                  <a:tcPr/>
                </a:tc>
              </a:tr>
              <a:tr h="5229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Игра-конкурс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«Кенгуру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международный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сертификат</a:t>
                      </a:r>
                      <a:endParaRPr lang="ru-RU" sz="1400" dirty="0"/>
                    </a:p>
                  </a:txBody>
                  <a:tcPr/>
                </a:tc>
              </a:tr>
              <a:tr h="9536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Олимпиада по русскому языку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«Русский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медвежонок»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всероссийский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сертификат</a:t>
                      </a:r>
                      <a:endParaRPr lang="ru-RU" sz="1400" dirty="0"/>
                    </a:p>
                  </a:txBody>
                  <a:tcPr/>
                </a:tc>
              </a:tr>
              <a:tr h="7383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Конкурс-викторина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«Что такое хорошо, что такое плохо»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межрегиональный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диплом 2 степени</a:t>
                      </a:r>
                      <a:endParaRPr lang="ru-RU" sz="1400" dirty="0"/>
                    </a:p>
                  </a:txBody>
                  <a:tcPr/>
                </a:tc>
              </a:tr>
              <a:tr h="7383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Конкурс-викторина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«</a:t>
                      </a:r>
                      <a:r>
                        <a:rPr lang="ru-RU" sz="1400" baseline="0" dirty="0" err="1" smtClean="0">
                          <a:solidFill>
                            <a:srgbClr val="C00000"/>
                          </a:solidFill>
                        </a:rPr>
                        <a:t>Здоровье-здорово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!»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межрегиональный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2 степени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229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Конкурс-викторина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«Мой Пушкин»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всероссийский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1 степени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229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Конкурс-викторина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«Книголюб»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всероссийский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2 степени</a:t>
                      </a:r>
                    </a:p>
                  </a:txBody>
                  <a:tcPr/>
                </a:tc>
              </a:tr>
              <a:tr h="7383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Конкурс-викторина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«Знатоки русского языка»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всероссийский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2 степени</a:t>
                      </a:r>
                    </a:p>
                  </a:txBody>
                  <a:tcPr/>
                </a:tc>
              </a:tr>
              <a:tr h="5229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Конкурс-викторина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«Мир вокруг нас»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всероссийский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3 степени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F:\портфолио\КОНКУРС ПОРТФОЛИО\портфолио гайнуллина\img7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593797">
            <a:off x="-623409" y="623409"/>
            <a:ext cx="4675818" cy="3429000"/>
          </a:xfrm>
          <a:prstGeom prst="rect">
            <a:avLst/>
          </a:prstGeom>
          <a:noFill/>
        </p:spPr>
      </p:pic>
      <p:pic>
        <p:nvPicPr>
          <p:cNvPr id="3077" name="Picture 5" descr="F:\портфолио\КОНКУРС ПОРТФОЛИО\портфолио гайнуллина\img7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0"/>
            <a:ext cx="4480991" cy="3286124"/>
          </a:xfrm>
          <a:prstGeom prst="rect">
            <a:avLst/>
          </a:prstGeom>
          <a:noFill/>
        </p:spPr>
      </p:pic>
      <p:pic>
        <p:nvPicPr>
          <p:cNvPr id="3078" name="Picture 6" descr="F:\портфолио\КОНКУРС ПОРТФОЛИО\портфолио гайнуллина\img7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02481">
            <a:off x="4621324" y="227065"/>
            <a:ext cx="4840297" cy="3464615"/>
          </a:xfrm>
          <a:prstGeom prst="rect">
            <a:avLst/>
          </a:prstGeom>
          <a:noFill/>
        </p:spPr>
      </p:pic>
      <p:pic>
        <p:nvPicPr>
          <p:cNvPr id="3079" name="Picture 7" descr="F:\портфолио\КОНКУРС ПОРТФОЛИО\портфолио гайнуллина\img7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22043">
            <a:off x="-113708" y="2355208"/>
            <a:ext cx="3393761" cy="4781548"/>
          </a:xfrm>
          <a:prstGeom prst="rect">
            <a:avLst/>
          </a:prstGeom>
          <a:noFill/>
        </p:spPr>
      </p:pic>
      <p:pic>
        <p:nvPicPr>
          <p:cNvPr id="3080" name="Picture 8" descr="F:\портфолио\КОНКУРС ПОРТФОЛИО\портфолио гайнуллина\img71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9468">
            <a:off x="1504256" y="-182330"/>
            <a:ext cx="4348373" cy="6072206"/>
          </a:xfrm>
          <a:prstGeom prst="rect">
            <a:avLst/>
          </a:prstGeom>
          <a:noFill/>
        </p:spPr>
      </p:pic>
      <p:pic>
        <p:nvPicPr>
          <p:cNvPr id="3081" name="Picture 9" descr="F:\портфолио\КОНКУРС ПОРТФОЛИО\портфолио гайнуллина\img71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28926" y="-214338"/>
            <a:ext cx="4701206" cy="6724686"/>
          </a:xfrm>
          <a:prstGeom prst="rect">
            <a:avLst/>
          </a:prstGeom>
          <a:noFill/>
        </p:spPr>
      </p:pic>
      <p:pic>
        <p:nvPicPr>
          <p:cNvPr id="3082" name="Picture 10" descr="F:\портфолио\КОНКУРС ПОРТФОЛИО\портфолио гайнуллина\img72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84213">
            <a:off x="3843600" y="285728"/>
            <a:ext cx="4814149" cy="6867562"/>
          </a:xfrm>
          <a:prstGeom prst="rect">
            <a:avLst/>
          </a:prstGeom>
          <a:noFill/>
        </p:spPr>
      </p:pic>
      <p:pic>
        <p:nvPicPr>
          <p:cNvPr id="3083" name="Picture 11" descr="F:\портфолио\КОНКУРС ПОРТФОЛИО\портфолио гайнуллина\img72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00562" y="428604"/>
            <a:ext cx="5047845" cy="7234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85728"/>
            <a:ext cx="51251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Творческие успехи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214422"/>
          <a:ext cx="7239009" cy="478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3"/>
                <a:gridCol w="2413003"/>
                <a:gridCol w="2413003"/>
              </a:tblGrid>
              <a:tr h="5988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участия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/>
                </a:tc>
              </a:tr>
              <a:tr h="5417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Конкурс</a:t>
                      </a:r>
                      <a:r>
                        <a:rPr lang="ru-RU" sz="1600" baseline="0" dirty="0" smtClean="0"/>
                        <a:t> стенгазет -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</a:rPr>
                        <a:t>предметные недели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школьный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сертификат</a:t>
                      </a:r>
                      <a:endParaRPr lang="ru-RU" sz="1600" dirty="0"/>
                    </a:p>
                  </a:txBody>
                  <a:tcPr/>
                </a:tc>
              </a:tr>
              <a:tr h="5417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Конкурс рисунков и поделок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по ПДД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школьный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сертификат</a:t>
                      </a:r>
                      <a:endParaRPr lang="ru-RU" sz="1600" dirty="0"/>
                    </a:p>
                  </a:txBody>
                  <a:tcPr/>
                </a:tc>
              </a:tr>
              <a:tr h="346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Конкурс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«Хозяюшки»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школьный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сертификат</a:t>
                      </a:r>
                      <a:endParaRPr lang="ru-RU" sz="1600" dirty="0"/>
                    </a:p>
                  </a:txBody>
                  <a:tcPr/>
                </a:tc>
              </a:tr>
              <a:tr h="7699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Конкурс фотографий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«Человек в мире природы»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школьный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место</a:t>
                      </a:r>
                      <a:endParaRPr lang="ru-RU" sz="1600" dirty="0"/>
                    </a:p>
                  </a:txBody>
                  <a:tcPr/>
                </a:tc>
              </a:tr>
              <a:tr h="9980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Конкурс декоративно-прикладного творчества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«Калейдоскоп»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школьный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победитель</a:t>
                      </a:r>
                      <a:endParaRPr lang="ru-RU" sz="1600" dirty="0"/>
                    </a:p>
                  </a:txBody>
                  <a:tcPr/>
                </a:tc>
              </a:tr>
              <a:tr h="3469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Выставка</a:t>
                      </a:r>
                      <a:r>
                        <a:rPr lang="ru-RU" sz="1600" baseline="0" dirty="0" smtClean="0"/>
                        <a:t> д</a:t>
                      </a:r>
                      <a:r>
                        <a:rPr lang="ru-RU" sz="1600" dirty="0" smtClean="0"/>
                        <a:t>екоративно-прикладного творчества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«Калейдоскоп» 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региональный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сертификат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F:\портфолио\КОНКУРС ПОРТФОЛИО\портфолио гайнуллина\img7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639766">
            <a:off x="-566674" y="-326168"/>
            <a:ext cx="4795860" cy="3357586"/>
          </a:xfrm>
          <a:prstGeom prst="rect">
            <a:avLst/>
          </a:prstGeom>
          <a:noFill/>
        </p:spPr>
      </p:pic>
      <p:pic>
        <p:nvPicPr>
          <p:cNvPr id="9" name="Picture 3" descr="F:\портфолио\КОНКУРС ПОРТФОЛИО\портфолио гайнуллина\img7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2190707" y="238129"/>
            <a:ext cx="4691148" cy="3214710"/>
          </a:xfrm>
          <a:prstGeom prst="rect">
            <a:avLst/>
          </a:prstGeom>
          <a:noFill/>
        </p:spPr>
      </p:pic>
      <p:pic>
        <p:nvPicPr>
          <p:cNvPr id="2050" name="Picture 2" descr="F:\портфолио\КОНКУРС ПОРТФОЛИО\портфолио гайнуллина\img7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16825823">
            <a:off x="5162410" y="442567"/>
            <a:ext cx="4858174" cy="3357562"/>
          </a:xfrm>
          <a:prstGeom prst="rect">
            <a:avLst/>
          </a:prstGeom>
          <a:noFill/>
        </p:spPr>
      </p:pic>
      <p:pic>
        <p:nvPicPr>
          <p:cNvPr id="2051" name="Picture 3" descr="F:\портфолио\КОНКУРС ПОРТФОЛИО\портфолио гайнуллина\img7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38384">
            <a:off x="-114095" y="2060825"/>
            <a:ext cx="3370782" cy="4926010"/>
          </a:xfrm>
          <a:prstGeom prst="rect">
            <a:avLst/>
          </a:prstGeom>
          <a:noFill/>
        </p:spPr>
      </p:pic>
      <p:pic>
        <p:nvPicPr>
          <p:cNvPr id="11" name="Picture 6" descr="F:\Школьный компьютер\фантазия\Планета детства 2012\фото планета\img4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579702">
            <a:off x="2097855" y="3490176"/>
            <a:ext cx="2556164" cy="377856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F:\портфолио\КОНКУРС ПОРТФОЛИО\портфолио гайнуллина\img71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571480"/>
            <a:ext cx="3972158" cy="5572140"/>
          </a:xfrm>
          <a:prstGeom prst="rect">
            <a:avLst/>
          </a:prstGeom>
          <a:noFill/>
        </p:spPr>
      </p:pic>
      <p:pic>
        <p:nvPicPr>
          <p:cNvPr id="2053" name="Picture 5" descr="F:\портфолио\КОНКУРС ПОРТФОЛИО\портфолио гайнуллина\img71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0562" y="3171828"/>
            <a:ext cx="5101169" cy="3686172"/>
          </a:xfrm>
          <a:prstGeom prst="rect">
            <a:avLst/>
          </a:prstGeom>
          <a:noFill/>
        </p:spPr>
      </p:pic>
      <p:pic>
        <p:nvPicPr>
          <p:cNvPr id="2054" name="Picture 6" descr="F:\портфолио\КОНКУРС ПОРТФОЛИО\портфолио гайнуллина\img71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28794" y="-500090"/>
            <a:ext cx="5636346" cy="7940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ПОРТФОЛИО шаблоны\9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D:\Фото для школы\фото дом природы\P10307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285992"/>
            <a:ext cx="4922321" cy="369174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6314" y="30718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игра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«Знай и люби свой край!»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F:\портфолио\КОНКУРС ПОРТФОЛИО\портфолио гайнуллина\img7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-428652"/>
            <a:ext cx="5616764" cy="805975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86314" y="30718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Семейный праздник, посвящённый Международному Дню семьи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G:\ВОССТАНВЛЕННЫЕ ДАННЫЕ\Фото для школы\фото ярмарка2011\P10300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928802"/>
            <a:ext cx="4963047" cy="372228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91920" y="3357562"/>
            <a:ext cx="4552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Осенняя Ярмарка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G:\ВОССТАНВЛЕННЫЕ ДАННЫЕ\Фото для школы\фото2012\Новый год 22.12\IMG_172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868" y="1285860"/>
            <a:ext cx="5224472" cy="3482981"/>
          </a:xfrm>
          <a:prstGeom prst="rect">
            <a:avLst/>
          </a:prstGeom>
          <a:noFill/>
        </p:spPr>
      </p:pic>
      <p:pic>
        <p:nvPicPr>
          <p:cNvPr id="14" name="Picture 3" descr="G:\ВОССТАНВЛЕННЫЕ ДАННЫЕ\Фото для школы\фото2012\Новый год 22.12\IMG_167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348" y="4000480"/>
            <a:ext cx="3207811" cy="285752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42910" y="3143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Новогодняя театрализация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G:\ВОССТАНВЛЕННЫЕ ДАННЫЕ\Фото для школы\школьная звезда 2013\DSC0142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71604" y="1928802"/>
            <a:ext cx="6036554" cy="4525963"/>
          </a:xfrm>
          <a:prstGeom prst="rect">
            <a:avLst/>
          </a:prstGeom>
          <a:noFill/>
        </p:spPr>
      </p:pic>
      <p:sp>
        <p:nvSpPr>
          <p:cNvPr id="18" name="Заголовок 7"/>
          <p:cNvSpPr txBox="1">
            <a:spLocks/>
          </p:cNvSpPr>
          <p:nvPr/>
        </p:nvSpPr>
        <p:spPr>
          <a:xfrm>
            <a:off x="357158" y="22145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звезда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2214554"/>
            <a:ext cx="69294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будущем я продолжу активно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участвовать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жизни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allAtOnce"/>
      <p:bldP spid="12" grpId="0"/>
      <p:bldP spid="12" grpId="1"/>
      <p:bldP spid="15" grpId="0"/>
      <p:bldP spid="15" grpId="1"/>
      <p:bldP spid="18" grpId="0"/>
      <p:bldP spid="18" grpId="1"/>
      <p:bldP spid="18" grpId="2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РТФОЛИО шаблоны\2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C:\Users\Пользователь\Desktop\Новая папка\DSC0714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4357694"/>
            <a:ext cx="3114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928670"/>
            <a:ext cx="3857652" cy="18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Привет! Меня зовут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Гайнуллина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Сабрина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Вахитовна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 учусь в школе N5.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4м классе.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Знаете я горжусь своей школой очень!!!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ОЙ, чуть не забыла мои фото.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Рисунок 6" descr="DSC063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714620"/>
            <a:ext cx="2516183" cy="1888065"/>
          </a:xfrm>
          <a:prstGeom prst="rect">
            <a:avLst/>
          </a:prstGeom>
          <a:noFill/>
        </p:spPr>
      </p:pic>
      <p:pic>
        <p:nvPicPr>
          <p:cNvPr id="9" name="Рисунок 8" descr="C:\Users\Пользователь\Desktop\101MSDCF\DSC0798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2285992"/>
            <a:ext cx="3123563" cy="226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101MSDCF\DSC08385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57290" y="4357694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Новая папка\Картинки\DSCN2488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14744" y="2428868"/>
            <a:ext cx="2424118" cy="329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D:\ПОРТФОЛИО шаблоны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ПОРТФОЛИО шаблоны\3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857232"/>
            <a:ext cx="7715304" cy="600076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i="1" dirty="0" smtClean="0">
                <a:solidFill>
                  <a:srgbClr val="002060"/>
                </a:solidFill>
              </a:rPr>
              <a:t>	Это имя, набирающее сегодня популярность в России. Относительную, конечно, поскольку в советские времена, к примеру, женщину с таким именем было не отыскать днем с огнем, а теперь, если крикнуть «</a:t>
            </a:r>
            <a:r>
              <a:rPr lang="ru-RU" b="1" i="1" dirty="0" err="1" smtClean="0">
                <a:solidFill>
                  <a:srgbClr val="002060"/>
                </a:solidFill>
              </a:rPr>
              <a:t>Сабрина</a:t>
            </a:r>
            <a:r>
              <a:rPr lang="ru-RU" b="1" i="1" dirty="0" smtClean="0">
                <a:solidFill>
                  <a:srgbClr val="002060"/>
                </a:solidFill>
              </a:rPr>
              <a:t>» в многотысячную толпу, с пяток </a:t>
            </a:r>
            <a:r>
              <a:rPr lang="ru-RU" b="1" i="1" dirty="0" err="1" smtClean="0">
                <a:solidFill>
                  <a:srgbClr val="002060"/>
                </a:solidFill>
              </a:rPr>
              <a:t>Сабрин</a:t>
            </a:r>
            <a:r>
              <a:rPr lang="ru-RU" b="1" i="1" dirty="0" smtClean="0">
                <a:solidFill>
                  <a:srgbClr val="002060"/>
                </a:solidFill>
              </a:rPr>
              <a:t>, глядишь, и отзовется.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	Имя импульсивное, необычное и жестковатое, если не сказать, жесткое.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	Что означает имя </a:t>
            </a:r>
            <a:r>
              <a:rPr lang="ru-RU" b="1" i="1" dirty="0" err="1" smtClean="0">
                <a:solidFill>
                  <a:srgbClr val="002060"/>
                </a:solidFill>
              </a:rPr>
              <a:t>Сабрина</a:t>
            </a:r>
            <a:r>
              <a:rPr lang="ru-RU" b="1" i="1" dirty="0" smtClean="0">
                <a:solidFill>
                  <a:srgbClr val="002060"/>
                </a:solidFill>
              </a:rPr>
              <a:t>, и как его следует трактовать?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	</a:t>
            </a:r>
            <a:r>
              <a:rPr lang="ru-RU" b="1" i="1" u="sng" dirty="0" smtClean="0">
                <a:solidFill>
                  <a:srgbClr val="002060"/>
                </a:solidFill>
              </a:rPr>
              <a:t>Источников происхождения имени </a:t>
            </a:r>
            <a:r>
              <a:rPr lang="ru-RU" b="1" i="1" u="sng" dirty="0" err="1" smtClean="0">
                <a:solidFill>
                  <a:srgbClr val="002060"/>
                </a:solidFill>
              </a:rPr>
              <a:t>Сабрина</a:t>
            </a:r>
            <a:r>
              <a:rPr lang="ru-RU" b="1" i="1" u="sng" dirty="0" smtClean="0">
                <a:solidFill>
                  <a:srgbClr val="002060"/>
                </a:solidFill>
              </a:rPr>
              <a:t> несколько.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C00000"/>
                </a:solidFill>
              </a:rPr>
              <a:t>По одному </a:t>
            </a:r>
            <a:r>
              <a:rPr lang="ru-RU" b="1" i="1" dirty="0" smtClean="0">
                <a:solidFill>
                  <a:srgbClr val="002060"/>
                </a:solidFill>
              </a:rPr>
              <a:t>из них, происхождение имени </a:t>
            </a:r>
            <a:r>
              <a:rPr lang="ru-RU" b="1" i="1" dirty="0" err="1" smtClean="0">
                <a:solidFill>
                  <a:srgbClr val="002060"/>
                </a:solidFill>
              </a:rPr>
              <a:t>Сабрина</a:t>
            </a:r>
            <a:r>
              <a:rPr lang="ru-RU" b="1" i="1" dirty="0" smtClean="0">
                <a:solidFill>
                  <a:srgbClr val="002060"/>
                </a:solidFill>
              </a:rPr>
              <a:t> связано с рекой в Великобритании. Согласно кельтской легенде, в ней утопилась, изнемогшая от несчастной любви, принцесса </a:t>
            </a:r>
            <a:r>
              <a:rPr lang="ru-RU" b="1" i="1" dirty="0" err="1" smtClean="0">
                <a:solidFill>
                  <a:srgbClr val="002060"/>
                </a:solidFill>
              </a:rPr>
              <a:t>Сабрина</a:t>
            </a:r>
            <a:r>
              <a:rPr lang="ru-RU" b="1" i="1" dirty="0" smtClean="0">
                <a:solidFill>
                  <a:srgbClr val="002060"/>
                </a:solidFill>
              </a:rPr>
              <a:t>. Реку назвали ее именем, и уж от этой реки и произошло это женское имя. А сама принцесса обратилась в богиню, которая разъезжала на колеснице, запряженной дельфинами.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C00000"/>
                </a:solidFill>
              </a:rPr>
              <a:t>Еще один </a:t>
            </a:r>
            <a:r>
              <a:rPr lang="ru-RU" b="1" i="1" dirty="0" smtClean="0">
                <a:solidFill>
                  <a:srgbClr val="002060"/>
                </a:solidFill>
              </a:rPr>
              <a:t>источник гласит, что имя </a:t>
            </a:r>
            <a:r>
              <a:rPr lang="ru-RU" b="1" i="1" dirty="0" err="1" smtClean="0">
                <a:solidFill>
                  <a:srgbClr val="002060"/>
                </a:solidFill>
              </a:rPr>
              <a:t>Сабрина</a:t>
            </a:r>
            <a:r>
              <a:rPr lang="ru-RU" b="1" i="1" dirty="0" smtClean="0">
                <a:solidFill>
                  <a:srgbClr val="002060"/>
                </a:solidFill>
              </a:rPr>
              <a:t> произошло от слова «</a:t>
            </a:r>
            <a:r>
              <a:rPr lang="ru-RU" b="1" i="1" dirty="0" err="1" smtClean="0">
                <a:solidFill>
                  <a:srgbClr val="002060"/>
                </a:solidFill>
              </a:rPr>
              <a:t>сабра</a:t>
            </a:r>
            <a:r>
              <a:rPr lang="ru-RU" b="1" i="1" dirty="0" smtClean="0">
                <a:solidFill>
                  <a:srgbClr val="002060"/>
                </a:solidFill>
              </a:rPr>
              <a:t>», означающее «надежда».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	</a:t>
            </a:r>
            <a:r>
              <a:rPr lang="ru-RU" b="1" i="1" dirty="0" smtClean="0">
                <a:solidFill>
                  <a:srgbClr val="C00000"/>
                </a:solidFill>
              </a:rPr>
              <a:t>Арабы же настаивают</a:t>
            </a:r>
            <a:r>
              <a:rPr lang="ru-RU" b="1" i="1" dirty="0" smtClean="0">
                <a:solidFill>
                  <a:srgbClr val="002060"/>
                </a:solidFill>
              </a:rPr>
              <a:t>, что это их природное имя, и трактуется оно, как «терпеливая» и «выносливая».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	Так или иначе, но характер </a:t>
            </a:r>
            <a:r>
              <a:rPr lang="ru-RU" b="1" i="1" dirty="0" err="1" smtClean="0">
                <a:solidFill>
                  <a:srgbClr val="002060"/>
                </a:solidFill>
              </a:rPr>
              <a:t>Сабрины</a:t>
            </a:r>
            <a:r>
              <a:rPr lang="ru-RU" b="1" i="1" dirty="0" smtClean="0">
                <a:solidFill>
                  <a:srgbClr val="002060"/>
                </a:solidFill>
              </a:rPr>
              <a:t> впитал в себя все эти трактовки.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D:\ПОРТФОЛИО шаблоны\6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1643050"/>
            <a:ext cx="5643602" cy="478634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 увлекаюсь теннисом. Этот вид спорта мне он очень нравиться. Секцию тенниса я стала посещать только в этом году. Но уже как будто пять лет.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</a:rPr>
              <a:t>А ещё я увлекаюсь танцами и рисованием.</a:t>
            </a:r>
            <a:endParaRPr lang="ru-RU" sz="32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sz="3200" b="1" dirty="0" smtClean="0"/>
              <a:t> </a:t>
            </a:r>
            <a:endParaRPr lang="ru-RU" sz="20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Пользователь\AppData\Local\Microsoft\Windows\Temporary Internet Files\Content.IE5\107OSSV7\MC900358873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928802"/>
            <a:ext cx="1557341" cy="190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Пользователь\AppData\Local\Microsoft\Windows\Temporary Internet Files\Content.IE5\YIBE79GL\MC90008878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071810"/>
            <a:ext cx="1557341" cy="209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Пользователь\AppData\Local\Microsoft\Windows\Temporary Internet Files\Content.IE5\107OSSV7\MC900397460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000636"/>
            <a:ext cx="1862135" cy="16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D:\ПОРТФОЛИО шаблоны\7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3286124"/>
          </a:xfrm>
          <a:prstGeom prst="rect">
            <a:avLst/>
          </a:prstGeom>
          <a:noFill/>
        </p:spPr>
      </p:pic>
      <p:pic>
        <p:nvPicPr>
          <p:cNvPr id="6" name="Picture 2" descr="D:\ПОРТФОЛИО шаблоны\7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3214686"/>
            <a:ext cx="5857916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 descr="D:\ПОРТФОЛИО шаблоны\16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35782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0"/>
            <a:ext cx="892971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хочу рассказать о своем родном городе – Стрежевом. Надеюсь, узнать о нем будет интересно всем!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0" name="Рисунок 28" descr="http://masters.donntu.edu.ua/2009/ggeo/bregida/ind/1200635432kopiya_dsc_00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63198">
            <a:off x="6572264" y="2285992"/>
            <a:ext cx="2352675" cy="1562100"/>
          </a:xfrm>
          <a:prstGeom prst="rect">
            <a:avLst/>
          </a:prstGeom>
          <a:noFill/>
        </p:spPr>
      </p:pic>
      <p:pic>
        <p:nvPicPr>
          <p:cNvPr id="20" name="Рисунок 19" descr="http://masters.donntu.edu.ua/2009/ggeo/bregida/ind/s640x480.jpe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89248">
            <a:off x="6357950" y="4000504"/>
            <a:ext cx="2643174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masters.donntu.edu.ua/2009/ggeo/bregida/ind/53738191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53326">
            <a:off x="4429124" y="4786322"/>
            <a:ext cx="17716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masters.donntu.edu.ua/2009/ggeo/bregida/ind/Umd207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092596">
            <a:off x="2674686" y="5469510"/>
            <a:ext cx="1631288" cy="152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42844" y="1000108"/>
            <a:ext cx="62865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Стрежевой – так назвали нефтяники свой южный город на далеком обском Севере. В свое время первопроходцы яростно спорили о том, какое имя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дать будущей столице томских нефтяников: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Нефтеград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Комсомольск-на-Оби или Стрежевой.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Каждое из названий имело право на существование,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поскольку стройка разворачивалась ради нефти. И все-таки – Стрежевой. Старинное слово. Но люди, давшие название городу, живут на самом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быстром течении времени – на стрежне эпохи.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	За нефтью, газом, углем, лесом приходится теперь идти все дальше и дальше на Восток и Север, в необжитые и труднодоступные районы страны. Основной прирост добычи нефти вот уже многие годы дает Западная Сибирь. И в этом щедром потоке «черного золота» все весомее доля нефтяников Томской области. По объему добычи углеводородного сырья Томичи давно уже Родной край. Для кого-то это горные вершины, бескрайние просторы степей, многомиллионный город или маленькая деревушка. Где бы и чем бы он ни был – он всегда остается родным краем.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	У Севера своя красота.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Густая тайга может здесь перемежаться с пустыней болот, где заманчиво на недоступных кочках алеют по осени ягоды клюквы.</a:t>
            </a:r>
          </a:p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 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 descr="http://masters.donntu.edu.ua/2009/ggeo/bregida/ind/5643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781701">
            <a:off x="6665819" y="5779001"/>
            <a:ext cx="20288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WordArt 17"/>
          <p:cNvSpPr>
            <a:spLocks noChangeArrowheads="1" noChangeShapeType="1" noTextEdit="1"/>
          </p:cNvSpPr>
          <p:nvPr/>
        </p:nvSpPr>
        <p:spPr bwMode="auto">
          <a:xfrm>
            <a:off x="0" y="5500702"/>
            <a:ext cx="3476625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Вот такой наш город!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ПОРТФОЛИО шаблоны\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ПОРТФОЛИО шаблоны\1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857884" cy="6839798"/>
          </a:xfrm>
          <a:prstGeom prst="rect">
            <a:avLst/>
          </a:prstGeom>
          <a:noFill/>
        </p:spPr>
      </p:pic>
      <p:pic>
        <p:nvPicPr>
          <p:cNvPr id="5" name="Рисунок 4" descr="G:\DCIM\101MSDCF\DSC0865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1429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57950" y="2500306"/>
            <a:ext cx="2302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Поделки из бисера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D:\фантазия 1\фото\фото газеты\P10309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000372"/>
            <a:ext cx="4214810" cy="302601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86446" y="6000768"/>
            <a:ext cx="2746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Агитплакат</a:t>
            </a:r>
            <a:r>
              <a:rPr lang="ru-RU" sz="2400" b="1" dirty="0" smtClean="0">
                <a:solidFill>
                  <a:srgbClr val="002060"/>
                </a:solidFill>
              </a:rPr>
              <a:t> по ПДД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293</Words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30</cp:revision>
  <dcterms:created xsi:type="dcterms:W3CDTF">2013-11-24T03:47:52Z</dcterms:created>
  <dcterms:modified xsi:type="dcterms:W3CDTF">2013-11-28T14:01:32Z</dcterms:modified>
</cp:coreProperties>
</file>