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9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1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2" name="Group 25"/>
            <p:cNvGrpSpPr>
              <a:grpSpLocks/>
            </p:cNvGrpSpPr>
            <p:nvPr userDrawn="1"/>
          </p:nvGrpSpPr>
          <p:grpSpPr bwMode="auto">
            <a:xfrm rot="8524840">
              <a:off x="676" y="3307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33"/>
            <p:cNvGrpSpPr>
              <a:grpSpLocks/>
            </p:cNvGrpSpPr>
            <p:nvPr userDrawn="1"/>
          </p:nvGrpSpPr>
          <p:grpSpPr bwMode="auto">
            <a:xfrm rot="10015322" flipH="1">
              <a:off x="461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865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865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B4C71EC6-210F-42DE-9C53-41977AD35B3D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758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758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59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59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759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759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59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59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59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59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760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60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60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7604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05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0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760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0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1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761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1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61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761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1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1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1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1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2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2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2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2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2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2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2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2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2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76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63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fld id="{B4C71EC6-210F-42DE-9C53-41977AD35B3D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763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endParaRPr lang="ru-RU"/>
          </a:p>
        </p:txBody>
      </p:sp>
      <p:sp>
        <p:nvSpPr>
          <p:cNvPr id="6763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4;&#1045;&#1053;&#1068;%20&#1057;&#1045;&#1052;&#1068;&#1048;\&#1044;&#1045;&#1053;&#1068;%20&#1057;&#1045;&#1052;&#1068;&#1048;2013\&#1087;&#1077;&#1089;&#1085;&#1080;%20&#1086;%20&#1089;&#1077;&#1084;&#1100;&#1077;\&#1044;&#1077;&#1090;4-10&#1083;&#1077;&#1090;%20-%20&#1055;&#1072;&#1087;&#1072;%20&#1084;&#1072;&#1084;&#1072;%20&#1103;%20-%20plus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72;&#1073;&#1086;&#1095;&#1080;&#1081;%20&#1089;&#1090;&#1086;&#1083;%20&#1085;&#1086;&#1091;&#1090;&#1073;&#1091;&#1082;\&#1044;&#1077;&#1090;&#1089;&#1082;&#1080;&#1077;%20&#1087;&#1077;&#1089;&#1085;&#1080;\&#1075;&#1091;&#1073;&#1082;&#1080;%20&#1073;&#1072;&#1085;&#1090;&#1080;&#1082;&#1086;&#1084;\&#1075;&#1091;&#1073;&#1082;&#1080;%20&#1073;&#1072;&#1085;&#1090;&#1080;&#1082;&#1086;&#1084;%20-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4;&#1045;&#1053;&#1068;%20&#1057;&#1045;&#1052;&#1068;&#1048;\&#1044;&#1045;&#1053;&#1068;%20&#1057;&#1045;&#1052;&#1068;&#1048;2013\&#1085;&#1072;&#1088;&#1086;&#1076;&#1085;&#1099;&#1077;%20&#1095;&#1072;&#1089;&#1090;&#1091;&#1096;&#1082;&#1080;.mp3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F:\ДЕНЬ СЕМЬИ\20756585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Дет4-10лет - Папа мама я - pl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42976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69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43887" cy="968358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Пальчики оближешь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4348" y="1214422"/>
          <a:ext cx="7901013" cy="523992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64431"/>
                <a:gridCol w="607600"/>
                <a:gridCol w="644326"/>
                <a:gridCol w="556411"/>
                <a:gridCol w="486860"/>
                <a:gridCol w="556411"/>
                <a:gridCol w="556411"/>
                <a:gridCol w="528563"/>
              </a:tblGrid>
              <a:tr h="413131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Блинчики с творогом, мясом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55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Торт «Семья»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30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«Дамские пальчики»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3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Кекс «Мишка»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30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Вафли со сливками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3131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Тортик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1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Блинчики, фаршированные мясом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131">
                <a:tc>
                  <a:txBody>
                    <a:bodyPr/>
                    <a:lstStyle/>
                    <a:p>
                      <a:r>
                        <a:rPr lang="ru-RU" dirty="0" smtClean="0"/>
                        <a:t>Торт «Графские развалины»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3131">
                <a:tc>
                  <a:txBody>
                    <a:bodyPr/>
                    <a:lstStyle/>
                    <a:p>
                      <a:r>
                        <a:rPr lang="ru-RU" dirty="0" smtClean="0"/>
                        <a:t>Бутерброды «Завтрак туриста»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31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Печенье овсяное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84085" y="0"/>
            <a:ext cx="1859915" cy="1714500"/>
          </a:xfrm>
          <a:prstGeom prst="rect">
            <a:avLst/>
          </a:prstGeom>
          <a:noFill/>
        </p:spPr>
      </p:pic>
      <p:pic>
        <p:nvPicPr>
          <p:cNvPr id="22530" name="Picture 2" descr="F:\АНИМАЦИИ\медицина, ЗОЖ спорт\545446188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1095375" cy="1095375"/>
          </a:xfrm>
          <a:prstGeom prst="rect">
            <a:avLst/>
          </a:prstGeom>
          <a:noFill/>
        </p:spPr>
      </p:pic>
      <p:pic>
        <p:nvPicPr>
          <p:cNvPr id="22531" name="Picture 3" descr="F:\АНИМАЦИИ\медицина, ЗОЖ спорт\991961458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71810"/>
            <a:ext cx="1095375" cy="1095375"/>
          </a:xfrm>
          <a:prstGeom prst="rect">
            <a:avLst/>
          </a:prstGeom>
          <a:noFill/>
        </p:spPr>
      </p:pic>
      <p:pic>
        <p:nvPicPr>
          <p:cNvPr id="22533" name="Picture 5" descr="F:\АНИМАЦИИ\медицина, ЗОЖ спорт\662249459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4214818"/>
            <a:ext cx="1293425" cy="1357298"/>
          </a:xfrm>
          <a:prstGeom prst="rect">
            <a:avLst/>
          </a:prstGeom>
          <a:noFill/>
        </p:spPr>
      </p:pic>
      <p:pic>
        <p:nvPicPr>
          <p:cNvPr id="22535" name="Picture 7" descr="http://s60.radikal.ru/i169/0910/60/14110e758cd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71440" y="0"/>
            <a:ext cx="92154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F:\ДЕНЬ СЕМЬИ\99874079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F:\ДЕНЬ СЕМЬИ\narisovannye_babochki_1600x120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E7E7E4"/>
              </a:clrFrom>
              <a:clrTo>
                <a:srgbClr val="E7E7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0" r="4518" b="3173"/>
          <a:stretch>
            <a:fillRect/>
          </a:stretch>
        </p:blipFill>
        <p:spPr bwMode="auto">
          <a:xfrm>
            <a:off x="3643306" y="2071678"/>
            <a:ext cx="2250297" cy="20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F:\ДЕНЬ СЕМЬИ\58961488_40403582ac67ea9dff06aa5543b43505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 l="48976" b="12766"/>
          <a:stretch>
            <a:fillRect/>
          </a:stretch>
        </p:blipFill>
        <p:spPr bwMode="auto">
          <a:xfrm>
            <a:off x="500034" y="2714620"/>
            <a:ext cx="2281316" cy="2928958"/>
          </a:xfrm>
          <a:prstGeom prst="rect">
            <a:avLst/>
          </a:prstGeom>
          <a:noFill/>
        </p:spPr>
      </p:pic>
      <p:pic>
        <p:nvPicPr>
          <p:cNvPr id="2053" name="Picture 5" descr="http://im5-tub-ru.yandex.net/i?id=191387646-44-72&amp;n=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29" y="285728"/>
            <a:ext cx="2131233" cy="1785950"/>
          </a:xfrm>
          <a:prstGeom prst="rect">
            <a:avLst/>
          </a:prstGeom>
          <a:noFill/>
        </p:spPr>
      </p:pic>
      <p:pic>
        <p:nvPicPr>
          <p:cNvPr id="2054" name="Picture 6" descr="F:\ДЕНЬ СЕМЬИ\9742_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00" t="21250" r="27500" b="23750"/>
          <a:stretch>
            <a:fillRect/>
          </a:stretch>
        </p:blipFill>
        <p:spPr bwMode="auto">
          <a:xfrm>
            <a:off x="5715008" y="3357562"/>
            <a:ext cx="1461231" cy="1785950"/>
          </a:xfrm>
          <a:prstGeom prst="rect">
            <a:avLst/>
          </a:prstGeom>
          <a:noFill/>
        </p:spPr>
      </p:pic>
      <p:pic>
        <p:nvPicPr>
          <p:cNvPr id="9" name="Picture 6" descr="F:\ДЕНЬ СЕМЬИ\9742_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00" t="21250" r="27500" b="23750"/>
          <a:stretch>
            <a:fillRect/>
          </a:stretch>
        </p:blipFill>
        <p:spPr bwMode="auto">
          <a:xfrm>
            <a:off x="7143768" y="3357562"/>
            <a:ext cx="1461231" cy="1785950"/>
          </a:xfrm>
          <a:prstGeom prst="rect">
            <a:avLst/>
          </a:prstGeom>
          <a:noFill/>
        </p:spPr>
      </p:pic>
      <p:pic>
        <p:nvPicPr>
          <p:cNvPr id="2056" name="Picture 8" descr="http://im8-tub-ru.yandex.net/i?id=548239814-52-72&amp;n=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85728"/>
            <a:ext cx="2434607" cy="1714512"/>
          </a:xfrm>
          <a:prstGeom prst="rect">
            <a:avLst/>
          </a:prstGeom>
          <a:noFill/>
        </p:spPr>
      </p:pic>
      <p:pic>
        <p:nvPicPr>
          <p:cNvPr id="2058" name="Picture 10" descr="http://im5-tub-ru.yandex.net/i?id=341638032-46-72&amp;n=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57166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F:\ДЕНЬ СЕМЬИ\Новая папка\89385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4846320" cy="6858000"/>
          </a:xfrm>
          <a:prstGeom prst="rect">
            <a:avLst/>
          </a:prstGeom>
          <a:noFill/>
        </p:spPr>
      </p:pic>
      <p:pic>
        <p:nvPicPr>
          <p:cNvPr id="15363" name="Picture 3" descr="F:\ДЕНЬ СЕМЬИ\Новая папка\081883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463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ДЕНЬ СЕМЬИ\Новая папка\эмблема.JPG"/>
          <p:cNvPicPr>
            <a:picLocks noChangeAspect="1" noChangeArrowheads="1"/>
          </p:cNvPicPr>
          <p:nvPr/>
        </p:nvPicPr>
        <p:blipFill>
          <a:blip r:embed="rId2"/>
          <a:srcRect l="15371" r="16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0482" y="3286124"/>
            <a:ext cx="544351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понимание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Georgia" pitchFamily="18" charset="0"/>
              </a:rPr>
              <a:t>понимание</a:t>
            </a:r>
            <a:endParaRPr lang="ru-RU" sz="40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90784" y="1857364"/>
            <a:ext cx="6553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понимание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2928934"/>
            <a:ext cx="41434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понимание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понимание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4357694"/>
            <a:ext cx="47148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понимание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86102" y="5143512"/>
            <a:ext cx="61578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понимание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43108" y="2714620"/>
            <a:ext cx="55721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понимание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F:\ДЕНЬ СЕМЬИ\narisovannye_babochki_1600x120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i02.fsimg.ru/4/tlog_box/1748/174885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66"/>
            <a:ext cx="5420081" cy="6143668"/>
          </a:xfrm>
          <a:prstGeom prst="rect">
            <a:avLst/>
          </a:prstGeom>
          <a:noFill/>
        </p:spPr>
      </p:pic>
      <p:pic>
        <p:nvPicPr>
          <p:cNvPr id="17411" name="Picture 3" descr="F:\ДЕНЬ СЕМЬИ\5667799403b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714356"/>
            <a:ext cx="4953000" cy="5238750"/>
          </a:xfrm>
          <a:prstGeom prst="rect">
            <a:avLst/>
          </a:prstGeom>
          <a:noFill/>
        </p:spPr>
      </p:pic>
      <p:pic>
        <p:nvPicPr>
          <p:cNvPr id="6" name="губки бантиком 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1434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ДЕНЬ СЕМЬИ\information_items_property_23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80812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14480" y="4572008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ПАНТОМИМА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Мозговой штурм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72330" y="214290"/>
            <a:ext cx="1571636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sch2025.mskzapad.ru/images/users-files/dkflbr/img/shkola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214422"/>
            <a:ext cx="542928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ДЕНЬ СЕМЬИ\Новая папка\b6e2d5277f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народные частушки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2866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F:\ДЕНЬ СЕМЬИ\5732951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8072494" cy="6054371"/>
          </a:xfrm>
          <a:prstGeom prst="rect">
            <a:avLst/>
          </a:prstGeom>
          <a:noFill/>
        </p:spPr>
      </p:pic>
      <p:pic>
        <p:nvPicPr>
          <p:cNvPr id="6" name="Рисунок 5" descr="F:\ДЕНЬ СЕМЬИ\1296460749_0lik_ru_musicalnotevectorillustration_thumb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2445" r="51556" b="15777"/>
          <a:stretch/>
        </p:blipFill>
        <p:spPr bwMode="auto">
          <a:xfrm>
            <a:off x="7572396" y="357166"/>
            <a:ext cx="885825" cy="1314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7" name="Рисунок 6" descr="F:\ДЕНЬ СЕМЬИ\1296460749_0lik_ru_musicalnotevectorillustration_thumb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2445" r="51556" b="15777"/>
          <a:stretch/>
        </p:blipFill>
        <p:spPr bwMode="auto">
          <a:xfrm>
            <a:off x="8258175" y="1285860"/>
            <a:ext cx="885825" cy="1314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8" name="Рисунок 7" descr="F:\ДЕНЬ СЕМЬИ\1296460749_0lik_ru_musicalnotevectorillustration_thumb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2445" r="51556" b="15777"/>
          <a:stretch/>
        </p:blipFill>
        <p:spPr bwMode="auto">
          <a:xfrm>
            <a:off x="7572396" y="2143116"/>
            <a:ext cx="885825" cy="1314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9" name="Рисунок 8" descr="F:\ДЕНЬ СЕМЬИ\1296460749_0lik_ru_musicalnotevectorillustration_thumb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2445" r="51556" b="15777"/>
          <a:stretch/>
        </p:blipFill>
        <p:spPr bwMode="auto">
          <a:xfrm>
            <a:off x="8072462" y="3571876"/>
            <a:ext cx="885825" cy="1314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10" name="Рисунок 9" descr="F:\ДЕНЬ СЕМЬИ\1296460749_0lik_ru_musicalnotevectorillustration_thumb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2445" r="51556" b="15777"/>
          <a:stretch/>
        </p:blipFill>
        <p:spPr bwMode="auto">
          <a:xfrm>
            <a:off x="7429520" y="4572008"/>
            <a:ext cx="885825" cy="1314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11" name="Рисунок 10" descr="F:\ДЕНЬ СЕМЬИ\1296460749_0lik_ru_musicalnotevectorillustration_thumb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2445" r="51556" b="15777"/>
          <a:stretch/>
        </p:blipFill>
        <p:spPr bwMode="auto">
          <a:xfrm>
            <a:off x="8258175" y="5286388"/>
            <a:ext cx="885825" cy="1314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Шары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415</TotalTime>
  <Words>50</Words>
  <Application>Microsoft Office PowerPoint</Application>
  <PresentationFormat>Экран (4:3)</PresentationFormat>
  <Paragraphs>21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Тема3</vt:lpstr>
      <vt:lpstr>Слайд 1</vt:lpstr>
      <vt:lpstr>Слайд 2</vt:lpstr>
      <vt:lpstr>Слайд 3</vt:lpstr>
      <vt:lpstr>понимание</vt:lpstr>
      <vt:lpstr>Слайд 5</vt:lpstr>
      <vt:lpstr>Слайд 6</vt:lpstr>
      <vt:lpstr>Мозговой штурм</vt:lpstr>
      <vt:lpstr>Слайд 8</vt:lpstr>
      <vt:lpstr>Слайд 9</vt:lpstr>
      <vt:lpstr>Пальчики оближешь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GrebennikovaEV</cp:lastModifiedBy>
  <cp:revision>31</cp:revision>
  <dcterms:created xsi:type="dcterms:W3CDTF">2013-05-14T18:15:25Z</dcterms:created>
  <dcterms:modified xsi:type="dcterms:W3CDTF">2013-05-17T14:00:17Z</dcterms:modified>
</cp:coreProperties>
</file>