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7" r:id="rId13"/>
    <p:sldId id="272" r:id="rId14"/>
    <p:sldId id="273" r:id="rId15"/>
    <p:sldId id="274" r:id="rId16"/>
    <p:sldId id="280" r:id="rId17"/>
    <p:sldId id="281" r:id="rId18"/>
    <p:sldId id="282" r:id="rId19"/>
    <p:sldId id="283" r:id="rId20"/>
    <p:sldId id="284" r:id="rId21"/>
    <p:sldId id="285" r:id="rId22"/>
    <p:sldId id="28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67D-189D-45DE-A174-E866DB002930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6080F-2934-472F-9F4B-20AACDBA7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6DAAE-099B-47D4-805F-53CADA6569C8}" type="slidenum">
              <a:rPr lang="ru-RU"/>
              <a:pPr/>
              <a:t>12</a:t>
            </a:fld>
            <a:endParaRPr lang="ru-RU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Запрещающие-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B8299-AF89-4570-8EA7-181791F74C4D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080F-2934-472F-9F4B-20AACDBA734A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5B8299-AF89-4570-8EA7-181791F74C4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CDB73-0A47-4783-BEC8-72B8D0D5F6E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6B424-2979-40E3-84C4-25C94ECBE4EF}" type="datetimeFigureOut">
              <a:rPr lang="ru-RU" smtClean="0"/>
              <a:pPr/>
              <a:t>21.01.2008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643D7-7E9E-4152-A7D6-AFF945EBB6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9.wav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.wav"/><Relationship Id="rId6" Type="http://schemas.openxmlformats.org/officeDocument/2006/relationships/image" Target="../media/image3.wmf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5.wmf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4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5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6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7.wav"/><Relationship Id="rId5" Type="http://schemas.openxmlformats.org/officeDocument/2006/relationships/image" Target="../media/image8.w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8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Азбука безопасности</a:t>
            </a:r>
            <a:br>
              <a:rPr lang="ru-RU" dirty="0" smtClean="0"/>
            </a:br>
            <a:r>
              <a:rPr lang="ru-RU" dirty="0" smtClean="0"/>
              <a:t>на дорогах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84238"/>
          </a:xfrm>
        </p:spPr>
        <p:txBody>
          <a:bodyPr/>
          <a:lstStyle/>
          <a:p>
            <a:r>
              <a:rPr lang="ru-RU" sz="2400"/>
              <a:t>Нельзя играть на проезжей части!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838200"/>
            <a:ext cx="9144000" cy="60198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46275"/>
                  <a:invGamma/>
                </a:srgbClr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4572000" y="1066800"/>
            <a:ext cx="0" cy="57912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95400" y="3352800"/>
            <a:ext cx="990600" cy="2362200"/>
            <a:chOff x="1632" y="2256"/>
            <a:chExt cx="677" cy="1776"/>
          </a:xfrm>
        </p:grpSpPr>
        <p:sp>
          <p:nvSpPr>
            <p:cNvPr id="27659" name="AutoShape 11"/>
            <p:cNvSpPr>
              <a:spLocks noChangeArrowheads="1"/>
            </p:cNvSpPr>
            <p:nvPr/>
          </p:nvSpPr>
          <p:spPr bwMode="auto">
            <a:xfrm rot="482294">
              <a:off x="1678" y="2256"/>
              <a:ext cx="631" cy="527"/>
            </a:xfrm>
            <a:prstGeom prst="irregularSeal2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2" y="2448"/>
              <a:ext cx="624" cy="1584"/>
              <a:chOff x="2448" y="1056"/>
              <a:chExt cx="624" cy="1488"/>
            </a:xfrm>
          </p:grpSpPr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448" y="1056"/>
                <a:ext cx="624" cy="1488"/>
                <a:chOff x="2448" y="1008"/>
                <a:chExt cx="624" cy="1488"/>
              </a:xfrm>
            </p:grpSpPr>
            <p:sp>
              <p:nvSpPr>
                <p:cNvPr id="27662" name="Oval 14"/>
                <p:cNvSpPr>
                  <a:spLocks noChangeArrowheads="1"/>
                </p:cNvSpPr>
                <p:nvPr/>
              </p:nvSpPr>
              <p:spPr bwMode="auto">
                <a:xfrm>
                  <a:off x="2630" y="1008"/>
                  <a:ext cx="295" cy="237"/>
                </a:xfrm>
                <a:prstGeom prst="ellipse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63" name="Rectangle 15"/>
                <p:cNvSpPr>
                  <a:spLocks noChangeArrowheads="1"/>
                </p:cNvSpPr>
                <p:nvPr/>
              </p:nvSpPr>
              <p:spPr bwMode="auto">
                <a:xfrm>
                  <a:off x="2704" y="1279"/>
                  <a:ext cx="147" cy="33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64" name="Rectangle 16"/>
                <p:cNvSpPr>
                  <a:spLocks noChangeArrowheads="1"/>
                </p:cNvSpPr>
                <p:nvPr/>
              </p:nvSpPr>
              <p:spPr bwMode="auto">
                <a:xfrm rot="-1665513">
                  <a:off x="2448" y="1354"/>
                  <a:ext cx="331" cy="6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65" name="Rectangle 17"/>
                <p:cNvSpPr>
                  <a:spLocks noChangeArrowheads="1"/>
                </p:cNvSpPr>
                <p:nvPr/>
              </p:nvSpPr>
              <p:spPr bwMode="auto">
                <a:xfrm rot="2035593">
                  <a:off x="2778" y="1346"/>
                  <a:ext cx="294" cy="6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66" name="AutoShape 18"/>
                <p:cNvSpPr>
                  <a:spLocks noChangeArrowheads="1"/>
                </p:cNvSpPr>
                <p:nvPr/>
              </p:nvSpPr>
              <p:spPr bwMode="auto">
                <a:xfrm>
                  <a:off x="2594" y="1583"/>
                  <a:ext cx="368" cy="913"/>
                </a:xfrm>
                <a:custGeom>
                  <a:avLst/>
                  <a:gdLst>
                    <a:gd name="G0" fmla="+- 6435 0 0"/>
                    <a:gd name="G1" fmla="+- 11786560 0 0"/>
                    <a:gd name="G2" fmla="+- 0 0 11786560"/>
                    <a:gd name="T0" fmla="*/ 0 256 1"/>
                    <a:gd name="T1" fmla="*/ 180 256 1"/>
                    <a:gd name="G3" fmla="+- 11786560 T0 T1"/>
                    <a:gd name="T2" fmla="*/ 0 256 1"/>
                    <a:gd name="T3" fmla="*/ 90 256 1"/>
                    <a:gd name="G4" fmla="+- 11786560 T2 T3"/>
                    <a:gd name="G5" fmla="*/ G4 2 1"/>
                    <a:gd name="T4" fmla="*/ 90 256 1"/>
                    <a:gd name="T5" fmla="*/ 0 256 1"/>
                    <a:gd name="G6" fmla="+- 11786560 T4 T5"/>
                    <a:gd name="G7" fmla="*/ G6 2 1"/>
                    <a:gd name="G8" fmla="abs 1178656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6435"/>
                    <a:gd name="G18" fmla="*/ 6435 1 2"/>
                    <a:gd name="G19" fmla="+- G18 5400 0"/>
                    <a:gd name="G20" fmla="cos G19 11786560"/>
                    <a:gd name="G21" fmla="sin G19 11786560"/>
                    <a:gd name="G22" fmla="+- G20 10800 0"/>
                    <a:gd name="G23" fmla="+- G21 10800 0"/>
                    <a:gd name="G24" fmla="+- 10800 0 G20"/>
                    <a:gd name="G25" fmla="+- 6435 10800 0"/>
                    <a:gd name="G26" fmla="?: G9 G17 G25"/>
                    <a:gd name="G27" fmla="?: G9 0 21600"/>
                    <a:gd name="G28" fmla="cos 10800 11786560"/>
                    <a:gd name="G29" fmla="sin 10800 11786560"/>
                    <a:gd name="G30" fmla="sin 6435 1178656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86560 G34 0"/>
                    <a:gd name="G36" fmla="?: G6 G35 G31"/>
                    <a:gd name="G37" fmla="+- 21600 0 G36"/>
                    <a:gd name="G38" fmla="?: G4 0 G33"/>
                    <a:gd name="G39" fmla="?: 1178656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182 w 21600"/>
                    <a:gd name="T15" fmla="*/ 10822 h 21600"/>
                    <a:gd name="T16" fmla="*/ 10800 w 21600"/>
                    <a:gd name="T17" fmla="*/ 4365 h 21600"/>
                    <a:gd name="T18" fmla="*/ 19418 w 21600"/>
                    <a:gd name="T19" fmla="*/ 10822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4365" y="10817"/>
                      </a:moveTo>
                      <a:cubicBezTo>
                        <a:pt x="4365" y="10811"/>
                        <a:pt x="4365" y="10805"/>
                        <a:pt x="4365" y="10800"/>
                      </a:cubicBezTo>
                      <a:cubicBezTo>
                        <a:pt x="4365" y="7246"/>
                        <a:pt x="7246" y="4365"/>
                        <a:pt x="10800" y="4365"/>
                      </a:cubicBezTo>
                      <a:cubicBezTo>
                        <a:pt x="14353" y="4365"/>
                        <a:pt x="17235" y="7246"/>
                        <a:pt x="17235" y="10800"/>
                      </a:cubicBezTo>
                      <a:cubicBezTo>
                        <a:pt x="17235" y="10805"/>
                        <a:pt x="17234" y="10811"/>
                        <a:pt x="17234" y="10817"/>
                      </a:cubicBezTo>
                      <a:lnTo>
                        <a:pt x="21599" y="10828"/>
                      </a:lnTo>
                      <a:cubicBezTo>
                        <a:pt x="21599" y="10819"/>
                        <a:pt x="21600" y="10809"/>
                        <a:pt x="21600" y="10800"/>
                      </a:cubicBez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ubicBezTo>
                        <a:pt x="-1" y="10809"/>
                        <a:pt x="0" y="10819"/>
                        <a:pt x="0" y="10828"/>
                      </a:cubicBezTo>
                      <a:close/>
                    </a:path>
                  </a:pathLst>
                </a:cu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67" name="Oval 19"/>
                <p:cNvSpPr>
                  <a:spLocks noChangeArrowheads="1"/>
                </p:cNvSpPr>
                <p:nvPr/>
              </p:nvSpPr>
              <p:spPr bwMode="auto">
                <a:xfrm>
                  <a:off x="270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68" name="Oval 20"/>
                <p:cNvSpPr>
                  <a:spLocks noChangeArrowheads="1"/>
                </p:cNvSpPr>
                <p:nvPr/>
              </p:nvSpPr>
              <p:spPr bwMode="auto">
                <a:xfrm>
                  <a:off x="281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69" name="Oval 21"/>
                <p:cNvSpPr>
                  <a:spLocks noChangeArrowheads="1"/>
                </p:cNvSpPr>
                <p:nvPr/>
              </p:nvSpPr>
              <p:spPr bwMode="auto">
                <a:xfrm>
                  <a:off x="2704" y="1177"/>
                  <a:ext cx="110" cy="34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7670" name="AutoShape 22"/>
              <p:cNvSpPr>
                <a:spLocks noChangeArrowheads="1"/>
              </p:cNvSpPr>
              <p:nvPr/>
            </p:nvSpPr>
            <p:spPr bwMode="auto">
              <a:xfrm>
                <a:off x="2496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671" name="AutoShape 23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7086600" y="3200400"/>
            <a:ext cx="914400" cy="2362200"/>
            <a:chOff x="1632" y="2256"/>
            <a:chExt cx="677" cy="1776"/>
          </a:xfrm>
        </p:grpSpPr>
        <p:sp>
          <p:nvSpPr>
            <p:cNvPr id="27673" name="AutoShape 25"/>
            <p:cNvSpPr>
              <a:spLocks noChangeArrowheads="1"/>
            </p:cNvSpPr>
            <p:nvPr/>
          </p:nvSpPr>
          <p:spPr bwMode="auto">
            <a:xfrm rot="482294">
              <a:off x="1678" y="2256"/>
              <a:ext cx="631" cy="527"/>
            </a:xfrm>
            <a:prstGeom prst="irregularSeal2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632" y="2448"/>
              <a:ext cx="624" cy="1584"/>
              <a:chOff x="2448" y="1056"/>
              <a:chExt cx="624" cy="1488"/>
            </a:xfrm>
          </p:grpSpPr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2448" y="1056"/>
                <a:ext cx="624" cy="1488"/>
                <a:chOff x="2448" y="1008"/>
                <a:chExt cx="624" cy="1488"/>
              </a:xfrm>
            </p:grpSpPr>
            <p:sp>
              <p:nvSpPr>
                <p:cNvPr id="27676" name="Oval 28"/>
                <p:cNvSpPr>
                  <a:spLocks noChangeArrowheads="1"/>
                </p:cNvSpPr>
                <p:nvPr/>
              </p:nvSpPr>
              <p:spPr bwMode="auto">
                <a:xfrm>
                  <a:off x="2630" y="1008"/>
                  <a:ext cx="295" cy="237"/>
                </a:xfrm>
                <a:prstGeom prst="ellipse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77" name="Rectangle 29"/>
                <p:cNvSpPr>
                  <a:spLocks noChangeArrowheads="1"/>
                </p:cNvSpPr>
                <p:nvPr/>
              </p:nvSpPr>
              <p:spPr bwMode="auto">
                <a:xfrm>
                  <a:off x="2704" y="1279"/>
                  <a:ext cx="147" cy="33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78" name="Rectangle 30"/>
                <p:cNvSpPr>
                  <a:spLocks noChangeArrowheads="1"/>
                </p:cNvSpPr>
                <p:nvPr/>
              </p:nvSpPr>
              <p:spPr bwMode="auto">
                <a:xfrm rot="-1665513">
                  <a:off x="2448" y="1354"/>
                  <a:ext cx="331" cy="6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79" name="Rectangle 31"/>
                <p:cNvSpPr>
                  <a:spLocks noChangeArrowheads="1"/>
                </p:cNvSpPr>
                <p:nvPr/>
              </p:nvSpPr>
              <p:spPr bwMode="auto">
                <a:xfrm rot="2035593">
                  <a:off x="2778" y="1346"/>
                  <a:ext cx="294" cy="6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80" name="AutoShape 32"/>
                <p:cNvSpPr>
                  <a:spLocks noChangeArrowheads="1"/>
                </p:cNvSpPr>
                <p:nvPr/>
              </p:nvSpPr>
              <p:spPr bwMode="auto">
                <a:xfrm>
                  <a:off x="2594" y="1583"/>
                  <a:ext cx="368" cy="913"/>
                </a:xfrm>
                <a:custGeom>
                  <a:avLst/>
                  <a:gdLst>
                    <a:gd name="G0" fmla="+- 6435 0 0"/>
                    <a:gd name="G1" fmla="+- 11786560 0 0"/>
                    <a:gd name="G2" fmla="+- 0 0 11786560"/>
                    <a:gd name="T0" fmla="*/ 0 256 1"/>
                    <a:gd name="T1" fmla="*/ 180 256 1"/>
                    <a:gd name="G3" fmla="+- 11786560 T0 T1"/>
                    <a:gd name="T2" fmla="*/ 0 256 1"/>
                    <a:gd name="T3" fmla="*/ 90 256 1"/>
                    <a:gd name="G4" fmla="+- 11786560 T2 T3"/>
                    <a:gd name="G5" fmla="*/ G4 2 1"/>
                    <a:gd name="T4" fmla="*/ 90 256 1"/>
                    <a:gd name="T5" fmla="*/ 0 256 1"/>
                    <a:gd name="G6" fmla="+- 11786560 T4 T5"/>
                    <a:gd name="G7" fmla="*/ G6 2 1"/>
                    <a:gd name="G8" fmla="abs 1178656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6435"/>
                    <a:gd name="G18" fmla="*/ 6435 1 2"/>
                    <a:gd name="G19" fmla="+- G18 5400 0"/>
                    <a:gd name="G20" fmla="cos G19 11786560"/>
                    <a:gd name="G21" fmla="sin G19 11786560"/>
                    <a:gd name="G22" fmla="+- G20 10800 0"/>
                    <a:gd name="G23" fmla="+- G21 10800 0"/>
                    <a:gd name="G24" fmla="+- 10800 0 G20"/>
                    <a:gd name="G25" fmla="+- 6435 10800 0"/>
                    <a:gd name="G26" fmla="?: G9 G17 G25"/>
                    <a:gd name="G27" fmla="?: G9 0 21600"/>
                    <a:gd name="G28" fmla="cos 10800 11786560"/>
                    <a:gd name="G29" fmla="sin 10800 11786560"/>
                    <a:gd name="G30" fmla="sin 6435 1178656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86560 G34 0"/>
                    <a:gd name="G36" fmla="?: G6 G35 G31"/>
                    <a:gd name="G37" fmla="+- 21600 0 G36"/>
                    <a:gd name="G38" fmla="?: G4 0 G33"/>
                    <a:gd name="G39" fmla="?: 1178656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182 w 21600"/>
                    <a:gd name="T15" fmla="*/ 10822 h 21600"/>
                    <a:gd name="T16" fmla="*/ 10800 w 21600"/>
                    <a:gd name="T17" fmla="*/ 4365 h 21600"/>
                    <a:gd name="T18" fmla="*/ 19418 w 21600"/>
                    <a:gd name="T19" fmla="*/ 10822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4365" y="10817"/>
                      </a:moveTo>
                      <a:cubicBezTo>
                        <a:pt x="4365" y="10811"/>
                        <a:pt x="4365" y="10805"/>
                        <a:pt x="4365" y="10800"/>
                      </a:cubicBezTo>
                      <a:cubicBezTo>
                        <a:pt x="4365" y="7246"/>
                        <a:pt x="7246" y="4365"/>
                        <a:pt x="10800" y="4365"/>
                      </a:cubicBezTo>
                      <a:cubicBezTo>
                        <a:pt x="14353" y="4365"/>
                        <a:pt x="17235" y="7246"/>
                        <a:pt x="17235" y="10800"/>
                      </a:cubicBezTo>
                      <a:cubicBezTo>
                        <a:pt x="17235" y="10805"/>
                        <a:pt x="17234" y="10811"/>
                        <a:pt x="17234" y="10817"/>
                      </a:cubicBezTo>
                      <a:lnTo>
                        <a:pt x="21599" y="10828"/>
                      </a:lnTo>
                      <a:cubicBezTo>
                        <a:pt x="21599" y="10819"/>
                        <a:pt x="21600" y="10809"/>
                        <a:pt x="21600" y="10800"/>
                      </a:cubicBez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ubicBezTo>
                        <a:pt x="-1" y="10809"/>
                        <a:pt x="0" y="10819"/>
                        <a:pt x="0" y="10828"/>
                      </a:cubicBezTo>
                      <a:close/>
                    </a:path>
                  </a:pathLst>
                </a:cu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81" name="Oval 33"/>
                <p:cNvSpPr>
                  <a:spLocks noChangeArrowheads="1"/>
                </p:cNvSpPr>
                <p:nvPr/>
              </p:nvSpPr>
              <p:spPr bwMode="auto">
                <a:xfrm>
                  <a:off x="270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82" name="Oval 34"/>
                <p:cNvSpPr>
                  <a:spLocks noChangeArrowheads="1"/>
                </p:cNvSpPr>
                <p:nvPr/>
              </p:nvSpPr>
              <p:spPr bwMode="auto">
                <a:xfrm>
                  <a:off x="281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683" name="Oval 35"/>
                <p:cNvSpPr>
                  <a:spLocks noChangeArrowheads="1"/>
                </p:cNvSpPr>
                <p:nvPr/>
              </p:nvSpPr>
              <p:spPr bwMode="auto">
                <a:xfrm>
                  <a:off x="2704" y="1177"/>
                  <a:ext cx="110" cy="34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7684" name="AutoShape 36"/>
              <p:cNvSpPr>
                <a:spLocks noChangeArrowheads="1"/>
              </p:cNvSpPr>
              <p:nvPr/>
            </p:nvSpPr>
            <p:spPr bwMode="auto">
              <a:xfrm>
                <a:off x="2496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685" name="AutoShape 37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2514600" y="3581400"/>
            <a:ext cx="609600" cy="6096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7687" name="Picture 3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0" y="-609600"/>
            <a:ext cx="233363" cy="233362"/>
          </a:xfrm>
          <a:prstGeom prst="rect">
            <a:avLst/>
          </a:prstGeom>
          <a:noFill/>
        </p:spPr>
      </p:pic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228600" y="838200"/>
            <a:ext cx="152400" cy="6019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8839200" y="838200"/>
            <a:ext cx="152400" cy="6019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72" fill="hold"/>
                                        <p:tgtEl>
                                          <p:spTgt spid="276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3941 -0.07977 C 0.04601 -0.10035 0.05747 -0.10566 0.06893 -0.11653 C 0.08091 -0.1274 0.09202 -0.14035 0.10556 -0.1452 C 0.1441 -0.1778 0.21476 -0.16439 0.24549 -0.16485 C 0.25608 -0.16948 0.27795 -0.16023 0.27795 -0.15977 C 0.27986 -0.15838 0.28195 -0.15653 0.28386 -0.15514 C 0.28577 -0.15399 0.28785 -0.15399 0.28993 -0.15283 C 0.29427 -0.14959 0.29861 -0.14428 0.30313 -0.14058 C 0.31198 -0.13364 0.32309 -0.1304 0.33264 -0.12832 C 0.34045 -0.12185 0.34723 -0.10983 0.3533 -0.09896 C 0.35834 -0.07861 0.36771 -0.07561 0.3783 -0.06289 C 0.38473 -0.04647 0.39098 -0.03098 0.39896 -0.01665 C 0.40157 -0.01156 0.40764 -0.00208 0.40764 -0.00162 C 0.40938 0.00578 0.41511 0.01989 0.41511 0.02012 C 0.41667 0.04254 0.41667 0.03422 0.41667 0.04439 " pathEditMode="relative" rAng="0" ptsTypes="ffffffffffffffA">
                                      <p:cBhvr>
                                        <p:cTn id="8" dur="2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87"/>
                </p:tgtEl>
              </p:cMediaNode>
            </p:audio>
          </p:childTnLst>
        </p:cTn>
      </p:par>
    </p:tnLst>
    <p:bldLst>
      <p:bldP spid="276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Чтобы тебя не задавили</a:t>
            </a:r>
            <a:r>
              <a:rPr lang="ru-RU" smtClean="0"/>
              <a:t>, </a:t>
            </a:r>
            <a:br>
              <a:rPr lang="ru-RU" smtClean="0"/>
            </a:br>
            <a:r>
              <a:rPr lang="ru-RU" smtClean="0"/>
              <a:t>не </a:t>
            </a:r>
            <a:r>
              <a:rPr lang="ru-RU" dirty="0" smtClean="0"/>
              <a:t>висни </a:t>
            </a:r>
            <a:r>
              <a:rPr lang="ru-RU" smtClean="0"/>
              <a:t>на автомобиле</a:t>
            </a:r>
            <a:endParaRPr lang="ru-RU" dirty="0"/>
          </a:p>
        </p:txBody>
      </p:sp>
      <p:pic>
        <p:nvPicPr>
          <p:cNvPr id="4" name="Picture 16" descr="запятки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785918" y="1505726"/>
            <a:ext cx="5786478" cy="4896251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PAST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7347" name="Picture 3" descr="dotbord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noFill/>
        </p:spPr>
      </p:pic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524000" y="0"/>
            <a:ext cx="347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</a:rPr>
              <a:t>Дорожный знак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5943600"/>
            <a:ext cx="809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CC0099"/>
                </a:solidFill>
                <a:latin typeface="Comic Sans MS" pitchFamily="66" charset="0"/>
              </a:rPr>
              <a:t>Нужны для регулирования движения транспорта и пешеходов</a:t>
            </a:r>
          </a:p>
        </p:txBody>
      </p:sp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2057400" y="685800"/>
            <a:ext cx="670560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rial"/>
                <a:cs typeface="Arial"/>
              </a:rPr>
              <a:t>-табличка со схематическим рисунком, </a:t>
            </a:r>
          </a:p>
          <a:p>
            <a:pPr algn="ctr"/>
            <a:r>
              <a:rPr lang="ru-RU" sz="1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rial"/>
                <a:cs typeface="Arial"/>
              </a:rPr>
              <a:t>помогающим регулировать движение</a:t>
            </a:r>
          </a:p>
        </p:txBody>
      </p:sp>
      <p:sp>
        <p:nvSpPr>
          <p:cNvPr id="57351" name="WordArt 7"/>
          <p:cNvSpPr>
            <a:spLocks noChangeArrowheads="1" noChangeShapeType="1" noTextEdit="1"/>
          </p:cNvSpPr>
          <p:nvPr/>
        </p:nvSpPr>
        <p:spPr bwMode="auto">
          <a:xfrm>
            <a:off x="5867400" y="1905000"/>
            <a:ext cx="2590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Предупреждающие</a:t>
            </a:r>
          </a:p>
        </p:txBody>
      </p:sp>
      <p:sp>
        <p:nvSpPr>
          <p:cNvPr id="57352" name="WordArt 8"/>
          <p:cNvSpPr>
            <a:spLocks noChangeArrowheads="1" noChangeShapeType="1" noTextEdit="1"/>
          </p:cNvSpPr>
          <p:nvPr/>
        </p:nvSpPr>
        <p:spPr bwMode="auto">
          <a:xfrm>
            <a:off x="1219200" y="1981200"/>
            <a:ext cx="2514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Запрещающие </a:t>
            </a:r>
          </a:p>
        </p:txBody>
      </p:sp>
      <p:sp>
        <p:nvSpPr>
          <p:cNvPr id="57353" name="WordArt 9"/>
          <p:cNvSpPr>
            <a:spLocks noChangeArrowheads="1" noChangeShapeType="1" noTextEdit="1"/>
          </p:cNvSpPr>
          <p:nvPr/>
        </p:nvSpPr>
        <p:spPr bwMode="auto">
          <a:xfrm>
            <a:off x="1143000" y="2971800"/>
            <a:ext cx="2667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Предписывающие </a:t>
            </a:r>
          </a:p>
        </p:txBody>
      </p:sp>
      <p:sp>
        <p:nvSpPr>
          <p:cNvPr id="57354" name="WordArt 10"/>
          <p:cNvSpPr>
            <a:spLocks noChangeArrowheads="1" noChangeShapeType="1" noTextEdit="1"/>
          </p:cNvSpPr>
          <p:nvPr/>
        </p:nvSpPr>
        <p:spPr bwMode="auto">
          <a:xfrm>
            <a:off x="5867400" y="3048000"/>
            <a:ext cx="3048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Знаки приоритета</a:t>
            </a:r>
          </a:p>
        </p:txBody>
      </p:sp>
      <p:sp>
        <p:nvSpPr>
          <p:cNvPr id="57355" name="WordArt 11"/>
          <p:cNvSpPr>
            <a:spLocks noChangeArrowheads="1" noChangeShapeType="1" noTextEdit="1"/>
          </p:cNvSpPr>
          <p:nvPr/>
        </p:nvSpPr>
        <p:spPr bwMode="auto">
          <a:xfrm>
            <a:off x="2362200" y="4267200"/>
            <a:ext cx="4800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Знаки сервиса и </a:t>
            </a:r>
          </a:p>
          <a:p>
            <a:pPr algn="ctr"/>
            <a:r>
              <a:rPr lang="ru-RU" sz="20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дополнительной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5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  <p:bldP spid="57349" grpId="0" autoUpdateAnimBg="0"/>
      <p:bldP spid="57350" grpId="0" animBg="1"/>
      <p:bldP spid="57351" grpId="0" animBg="1"/>
      <p:bldP spid="57352" grpId="0" animBg="1"/>
      <p:bldP spid="57353" grpId="0" animBg="1"/>
      <p:bldP spid="57354" grpId="0" animBg="1"/>
      <p:bldP spid="573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Предупреждающие знаки</a:t>
            </a:r>
            <a:endParaRPr lang="ru-RU" dirty="0"/>
          </a:p>
        </p:txBody>
      </p:sp>
      <p:pic>
        <p:nvPicPr>
          <p:cNvPr id="4" name="Picture 250" descr="File013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71605" y="2172350"/>
            <a:ext cx="6413262" cy="3614104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Знаки приоритета</a:t>
            </a:r>
            <a:endParaRPr lang="ru-RU" dirty="0"/>
          </a:p>
        </p:txBody>
      </p:sp>
      <p:pic>
        <p:nvPicPr>
          <p:cNvPr id="4" name="Picture 255" descr="приоритет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796911" y="1785926"/>
            <a:ext cx="5953345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Запрещающие знаки</a:t>
            </a:r>
            <a:endParaRPr lang="ru-RU" dirty="0"/>
          </a:p>
        </p:txBody>
      </p:sp>
      <p:pic>
        <p:nvPicPr>
          <p:cNvPr id="8" name="Picture 252" descr="File013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714488"/>
            <a:ext cx="6917786" cy="424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6" name="Picture 8" descr="PAST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7897" name="Picture 9" descr="dotbord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noFill/>
        </p:spPr>
      </p:pic>
      <p:pic>
        <p:nvPicPr>
          <p:cNvPr id="37898" name="Picture 10" descr="пдд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1050" y="3211513"/>
            <a:ext cx="1296988" cy="1296987"/>
          </a:xfrm>
          <a:prstGeom prst="rect">
            <a:avLst/>
          </a:prstGeom>
          <a:noFill/>
        </p:spPr>
      </p:pic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2819400" y="536575"/>
            <a:ext cx="49935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3300"/>
                </a:solidFill>
              </a:rPr>
              <a:t>Пешеходный </a:t>
            </a:r>
            <a:r>
              <a:rPr lang="ru-RU" sz="3600" b="1" dirty="0" smtClean="0">
                <a:solidFill>
                  <a:srgbClr val="FF3300"/>
                </a:solidFill>
              </a:rPr>
              <a:t>переход –</a:t>
            </a:r>
          </a:p>
          <a:p>
            <a:r>
              <a:rPr lang="ru-RU" sz="3600" b="1" dirty="0" smtClean="0">
                <a:solidFill>
                  <a:srgbClr val="FF3300"/>
                </a:solidFill>
              </a:rPr>
              <a:t> предписывающий знак</a:t>
            </a:r>
            <a:endParaRPr lang="ru-RU" sz="3600" b="1" dirty="0">
              <a:solidFill>
                <a:srgbClr val="FF3300"/>
              </a:solidFill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4114800" y="2565400"/>
            <a:ext cx="4344988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800080"/>
                </a:solidFill>
              </a:rPr>
              <a:t>По полоскам черно-белым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800080"/>
                </a:solidFill>
              </a:rPr>
              <a:t>Пешеход шагает смело.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800080"/>
                </a:solidFill>
              </a:rPr>
              <a:t>Кто из вас, ребята, знает,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800080"/>
                </a:solidFill>
              </a:rPr>
              <a:t>Знак о чем предупреждает?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800080"/>
                </a:solidFill>
              </a:rPr>
              <a:t>Дай машине тихий ход</a:t>
            </a:r>
          </a:p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800080"/>
                </a:solidFill>
              </a:rPr>
              <a:t>Пешеходный переход.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9" grpId="0" autoUpdateAnimBg="0"/>
      <p:bldP spid="379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Пешеходный переход</a:t>
            </a:r>
            <a:endParaRPr lang="ru-RU" dirty="0"/>
          </a:p>
        </p:txBody>
      </p:sp>
      <p:pic>
        <p:nvPicPr>
          <p:cNvPr id="9" name="Picture 20" descr="пешеходный переход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00364" y="2291546"/>
            <a:ext cx="3286148" cy="328614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Пешеходного перехода – нет!</a:t>
            </a:r>
            <a:endParaRPr lang="ru-RU" dirty="0"/>
          </a:p>
        </p:txBody>
      </p:sp>
      <p:pic>
        <p:nvPicPr>
          <p:cNvPr id="5" name="Picture 17" descr="1_2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357422" y="1857364"/>
            <a:ext cx="4000528" cy="337248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Движение без остановки запрещено</a:t>
            </a:r>
            <a:endParaRPr lang="ru-RU" dirty="0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idx="1"/>
          </p:nvPr>
        </p:nvGraphicFramePr>
        <p:xfrm>
          <a:off x="3555206" y="2167731"/>
          <a:ext cx="2033588" cy="3390900"/>
        </p:xfrm>
        <a:graphic>
          <a:graphicData uri="http://schemas.openxmlformats.org/presentationml/2006/ole">
            <p:oleObj spid="_x0000_s1026" r:id="rId4" imgW="2033280" imgH="33908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r>
              <a:rPr lang="ru-RU" sz="2000"/>
              <a:t>Вот  проезжая часть, по ней едут машины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609600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0" y="36576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1511" name="Picture 7" descr="j021295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0" y="1676400"/>
            <a:ext cx="2287588" cy="1436688"/>
          </a:xfrm>
          <a:prstGeom prst="rect">
            <a:avLst/>
          </a:prstGeom>
          <a:noFill/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2667000" y="4876800"/>
            <a:ext cx="2667000" cy="1447800"/>
            <a:chOff x="1218" y="1584"/>
            <a:chExt cx="4061" cy="2204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218" y="1584"/>
              <a:ext cx="4061" cy="2204"/>
              <a:chOff x="1218" y="1584"/>
              <a:chExt cx="4061" cy="2204"/>
            </a:xfrm>
          </p:grpSpPr>
          <p:sp>
            <p:nvSpPr>
              <p:cNvPr id="21515" name="AutoShape 11"/>
              <p:cNvSpPr>
                <a:spLocks noChangeAspect="1" noChangeArrowheads="1" noTextEdit="1"/>
              </p:cNvSpPr>
              <p:nvPr/>
            </p:nvSpPr>
            <p:spPr bwMode="auto">
              <a:xfrm>
                <a:off x="1474" y="1691"/>
                <a:ext cx="3758" cy="2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6" name="Freeform 12"/>
              <p:cNvSpPr>
                <a:spLocks/>
              </p:cNvSpPr>
              <p:nvPr/>
            </p:nvSpPr>
            <p:spPr bwMode="auto">
              <a:xfrm>
                <a:off x="1218" y="1584"/>
                <a:ext cx="4061" cy="1819"/>
              </a:xfrm>
              <a:custGeom>
                <a:avLst/>
                <a:gdLst/>
                <a:ahLst/>
                <a:cxnLst>
                  <a:cxn ang="0">
                    <a:pos x="21" y="98"/>
                  </a:cxn>
                  <a:cxn ang="0">
                    <a:pos x="96" y="86"/>
                  </a:cxn>
                  <a:cxn ang="0">
                    <a:pos x="137" y="5"/>
                  </a:cxn>
                  <a:cxn ang="0">
                    <a:pos x="250" y="5"/>
                  </a:cxn>
                  <a:cxn ang="0">
                    <a:pos x="322" y="86"/>
                  </a:cxn>
                  <a:cxn ang="0">
                    <a:pos x="421" y="119"/>
                  </a:cxn>
                  <a:cxn ang="0">
                    <a:pos x="416" y="202"/>
                  </a:cxn>
                  <a:cxn ang="0">
                    <a:pos x="16" y="202"/>
                  </a:cxn>
                  <a:cxn ang="0">
                    <a:pos x="21" y="98"/>
                  </a:cxn>
                </a:cxnLst>
                <a:rect l="0" t="0" r="r" b="b"/>
                <a:pathLst>
                  <a:path w="441" h="202">
                    <a:moveTo>
                      <a:pt x="21" y="98"/>
                    </a:moveTo>
                    <a:cubicBezTo>
                      <a:pt x="46" y="89"/>
                      <a:pt x="67" y="86"/>
                      <a:pt x="96" y="86"/>
                    </a:cubicBezTo>
                    <a:cubicBezTo>
                      <a:pt x="100" y="55"/>
                      <a:pt x="114" y="27"/>
                      <a:pt x="137" y="5"/>
                    </a:cubicBezTo>
                    <a:cubicBezTo>
                      <a:pt x="175" y="1"/>
                      <a:pt x="212" y="0"/>
                      <a:pt x="250" y="5"/>
                    </a:cubicBezTo>
                    <a:cubicBezTo>
                      <a:pt x="279" y="29"/>
                      <a:pt x="311" y="56"/>
                      <a:pt x="322" y="86"/>
                    </a:cubicBezTo>
                    <a:cubicBezTo>
                      <a:pt x="368" y="92"/>
                      <a:pt x="397" y="107"/>
                      <a:pt x="421" y="119"/>
                    </a:cubicBezTo>
                    <a:cubicBezTo>
                      <a:pt x="441" y="157"/>
                      <a:pt x="436" y="166"/>
                      <a:pt x="416" y="202"/>
                    </a:cubicBezTo>
                    <a:lnTo>
                      <a:pt x="16" y="202"/>
                    </a:lnTo>
                    <a:cubicBezTo>
                      <a:pt x="8" y="168"/>
                      <a:pt x="0" y="129"/>
                      <a:pt x="21" y="98"/>
                    </a:cubicBez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7" name="Oval 13"/>
              <p:cNvSpPr>
                <a:spLocks noChangeArrowheads="1"/>
              </p:cNvSpPr>
              <p:nvPr/>
            </p:nvSpPr>
            <p:spPr bwMode="auto">
              <a:xfrm>
                <a:off x="4058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8" name="Oval 14"/>
              <p:cNvSpPr>
                <a:spLocks noChangeArrowheads="1"/>
              </p:cNvSpPr>
              <p:nvPr/>
            </p:nvSpPr>
            <p:spPr bwMode="auto">
              <a:xfrm>
                <a:off x="1994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19" name="Freeform 15"/>
              <p:cNvSpPr>
                <a:spLocks noEditPoints="1"/>
              </p:cNvSpPr>
              <p:nvPr/>
            </p:nvSpPr>
            <p:spPr bwMode="auto">
              <a:xfrm>
                <a:off x="2296" y="1728"/>
                <a:ext cx="1813" cy="624"/>
              </a:xfrm>
              <a:custGeom>
                <a:avLst/>
                <a:gdLst/>
                <a:ahLst/>
                <a:cxnLst>
                  <a:cxn ang="0">
                    <a:pos x="81" y="68"/>
                  </a:cxn>
                  <a:cxn ang="0">
                    <a:pos x="82" y="0"/>
                  </a:cxn>
                  <a:cxn ang="0">
                    <a:pos x="28" y="8"/>
                  </a:cxn>
                  <a:cxn ang="0">
                    <a:pos x="0" y="68"/>
                  </a:cxn>
                  <a:cxn ang="0">
                    <a:pos x="81" y="68"/>
                  </a:cxn>
                  <a:cxn ang="0">
                    <a:pos x="98" y="1"/>
                  </a:cxn>
                  <a:cxn ang="0">
                    <a:pos x="98" y="68"/>
                  </a:cxn>
                  <a:cxn ang="0">
                    <a:pos x="183" y="67"/>
                  </a:cxn>
                  <a:cxn ang="0">
                    <a:pos x="123" y="5"/>
                  </a:cxn>
                  <a:cxn ang="0">
                    <a:pos x="98" y="1"/>
                  </a:cxn>
                </a:cxnLst>
                <a:rect l="0" t="0" r="r" b="b"/>
                <a:pathLst>
                  <a:path w="183" h="68">
                    <a:moveTo>
                      <a:pt x="81" y="68"/>
                    </a:moveTo>
                    <a:lnTo>
                      <a:pt x="82" y="0"/>
                    </a:lnTo>
                    <a:cubicBezTo>
                      <a:pt x="51" y="1"/>
                      <a:pt x="42" y="2"/>
                      <a:pt x="28" y="8"/>
                    </a:cubicBezTo>
                    <a:cubicBezTo>
                      <a:pt x="13" y="22"/>
                      <a:pt x="1" y="43"/>
                      <a:pt x="0" y="68"/>
                    </a:cubicBezTo>
                    <a:lnTo>
                      <a:pt x="81" y="68"/>
                    </a:lnTo>
                    <a:close/>
                    <a:moveTo>
                      <a:pt x="98" y="1"/>
                    </a:moveTo>
                    <a:lnTo>
                      <a:pt x="98" y="68"/>
                    </a:lnTo>
                    <a:lnTo>
                      <a:pt x="183" y="67"/>
                    </a:lnTo>
                    <a:cubicBezTo>
                      <a:pt x="169" y="43"/>
                      <a:pt x="149" y="23"/>
                      <a:pt x="123" y="5"/>
                    </a:cubicBezTo>
                    <a:lnTo>
                      <a:pt x="98" y="1"/>
                    </a:lnTo>
                    <a:close/>
                  </a:path>
                </a:pathLst>
              </a:custGeom>
              <a:solidFill>
                <a:srgbClr val="CCFFFF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20" name="Freeform 16"/>
              <p:cNvSpPr>
                <a:spLocks noEditPoints="1"/>
              </p:cNvSpPr>
              <p:nvPr/>
            </p:nvSpPr>
            <p:spPr bwMode="auto">
              <a:xfrm>
                <a:off x="3356" y="2513"/>
                <a:ext cx="761" cy="687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2" y="81"/>
                  </a:cxn>
                  <a:cxn ang="0">
                    <a:pos x="1" y="8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0"/>
                  </a:cxn>
                  <a:cxn ang="0">
                    <a:pos x="86" y="80"/>
                  </a:cxn>
                  <a:cxn ang="0">
                    <a:pos x="86" y="81"/>
                  </a:cxn>
                  <a:cxn ang="0">
                    <a:pos x="1" y="81"/>
                  </a:cxn>
                  <a:cxn ang="0">
                    <a:pos x="1" y="80"/>
                  </a:cxn>
                  <a:cxn ang="0">
                    <a:pos x="87" y="8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6" y="8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6" y="1"/>
                  </a:cxn>
                  <a:cxn ang="0">
                    <a:pos x="87" y="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87" y="1"/>
                  </a:cxn>
                  <a:cxn ang="0">
                    <a:pos x="87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0" t="0" r="r" b="b"/>
                <a:pathLst>
                  <a:path w="87" h="81">
                    <a:moveTo>
                      <a:pt x="1" y="1"/>
                    </a:moveTo>
                    <a:lnTo>
                      <a:pt x="2" y="81"/>
                    </a:lnTo>
                    <a:lnTo>
                      <a:pt x="1" y="8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  <a:moveTo>
                      <a:pt x="1" y="81"/>
                    </a:moveTo>
                    <a:lnTo>
                      <a:pt x="1" y="81"/>
                    </a:lnTo>
                    <a:lnTo>
                      <a:pt x="1" y="81"/>
                    </a:lnTo>
                    <a:lnTo>
                      <a:pt x="1" y="81"/>
                    </a:lnTo>
                    <a:close/>
                    <a:moveTo>
                      <a:pt x="1" y="80"/>
                    </a:moveTo>
                    <a:lnTo>
                      <a:pt x="86" y="80"/>
                    </a:lnTo>
                    <a:lnTo>
                      <a:pt x="86" y="81"/>
                    </a:lnTo>
                    <a:lnTo>
                      <a:pt x="1" y="81"/>
                    </a:lnTo>
                    <a:lnTo>
                      <a:pt x="1" y="80"/>
                    </a:lnTo>
                    <a:close/>
                    <a:moveTo>
                      <a:pt x="87" y="81"/>
                    </a:moveTo>
                    <a:lnTo>
                      <a:pt x="87" y="81"/>
                    </a:lnTo>
                    <a:lnTo>
                      <a:pt x="86" y="81"/>
                    </a:lnTo>
                    <a:lnTo>
                      <a:pt x="86" y="81"/>
                    </a:lnTo>
                    <a:lnTo>
                      <a:pt x="87" y="81"/>
                    </a:lnTo>
                    <a:close/>
                    <a:moveTo>
                      <a:pt x="86" y="81"/>
                    </a:moveTo>
                    <a:lnTo>
                      <a:pt x="86" y="1"/>
                    </a:lnTo>
                    <a:lnTo>
                      <a:pt x="87" y="1"/>
                    </a:lnTo>
                    <a:lnTo>
                      <a:pt x="87" y="81"/>
                    </a:lnTo>
                    <a:lnTo>
                      <a:pt x="86" y="81"/>
                    </a:lnTo>
                    <a:close/>
                    <a:moveTo>
                      <a:pt x="87" y="1"/>
                    </a:moveTo>
                    <a:lnTo>
                      <a:pt x="87" y="1"/>
                    </a:lnTo>
                    <a:lnTo>
                      <a:pt x="87" y="1"/>
                    </a:lnTo>
                    <a:lnTo>
                      <a:pt x="87" y="1"/>
                    </a:lnTo>
                    <a:close/>
                    <a:moveTo>
                      <a:pt x="87" y="2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7" y="1"/>
                    </a:lnTo>
                    <a:lnTo>
                      <a:pt x="87" y="2"/>
                    </a:lnTo>
                    <a:close/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21" name="Freeform 17"/>
              <p:cNvSpPr>
                <a:spLocks noEditPoints="1"/>
              </p:cNvSpPr>
              <p:nvPr/>
            </p:nvSpPr>
            <p:spPr bwMode="auto">
              <a:xfrm>
                <a:off x="2544" y="2522"/>
                <a:ext cx="709" cy="678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81" y="80"/>
                  </a:cxn>
                  <a:cxn ang="0">
                    <a:pos x="80" y="0"/>
                  </a:cxn>
                  <a:cxn ang="0">
                    <a:pos x="81" y="0"/>
                  </a:cxn>
                  <a:cxn ang="0">
                    <a:pos x="80" y="1"/>
                  </a:cxn>
                  <a:cxn ang="0">
                    <a:pos x="1" y="0"/>
                  </a:cxn>
                  <a:cxn ang="0">
                    <a:pos x="8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48"/>
                  </a:cxn>
                  <a:cxn ang="0">
                    <a:pos x="1" y="0"/>
                  </a:cxn>
                  <a:cxn ang="0">
                    <a:pos x="0" y="48"/>
                  </a:cxn>
                  <a:cxn ang="0">
                    <a:pos x="1" y="48"/>
                  </a:cxn>
                  <a:cxn ang="0">
                    <a:pos x="1" y="47"/>
                  </a:cxn>
                  <a:cxn ang="0">
                    <a:pos x="1" y="49"/>
                  </a:cxn>
                  <a:cxn ang="0">
                    <a:pos x="1" y="47"/>
                  </a:cxn>
                  <a:cxn ang="0">
                    <a:pos x="1" y="47"/>
                  </a:cxn>
                  <a:cxn ang="0">
                    <a:pos x="1" y="47"/>
                  </a:cxn>
                  <a:cxn ang="0">
                    <a:pos x="10" y="49"/>
                  </a:cxn>
                  <a:cxn ang="0">
                    <a:pos x="1" y="49"/>
                  </a:cxn>
                  <a:cxn ang="0">
                    <a:pos x="10" y="49"/>
                  </a:cxn>
                  <a:cxn ang="0">
                    <a:pos x="17" y="52"/>
                  </a:cxn>
                  <a:cxn ang="0">
                    <a:pos x="10" y="49"/>
                  </a:cxn>
                  <a:cxn ang="0">
                    <a:pos x="48" y="80"/>
                  </a:cxn>
                  <a:cxn ang="0">
                    <a:pos x="17" y="52"/>
                  </a:cxn>
                  <a:cxn ang="0">
                    <a:pos x="47" y="80"/>
                  </a:cxn>
                  <a:cxn ang="0">
                    <a:pos x="47" y="80"/>
                  </a:cxn>
                  <a:cxn ang="0">
                    <a:pos x="47" y="79"/>
                  </a:cxn>
                  <a:cxn ang="0">
                    <a:pos x="81" y="80"/>
                  </a:cxn>
                  <a:cxn ang="0">
                    <a:pos x="47" y="79"/>
                  </a:cxn>
                  <a:cxn ang="0">
                    <a:pos x="81" y="80"/>
                  </a:cxn>
                  <a:cxn ang="0">
                    <a:pos x="81" y="80"/>
                  </a:cxn>
                </a:cxnLst>
                <a:rect l="0" t="0" r="r" b="b"/>
                <a:pathLst>
                  <a:path w="81" h="80">
                    <a:moveTo>
                      <a:pt x="80" y="80"/>
                    </a:moveTo>
                    <a:lnTo>
                      <a:pt x="80" y="0"/>
                    </a:lnTo>
                    <a:lnTo>
                      <a:pt x="81" y="0"/>
                    </a:lnTo>
                    <a:lnTo>
                      <a:pt x="81" y="80"/>
                    </a:lnTo>
                    <a:lnTo>
                      <a:pt x="80" y="80"/>
                    </a:lnTo>
                    <a:close/>
                    <a:moveTo>
                      <a:pt x="80" y="0"/>
                    </a:moveTo>
                    <a:lnTo>
                      <a:pt x="81" y="0"/>
                    </a:lnTo>
                    <a:lnTo>
                      <a:pt x="81" y="0"/>
                    </a:lnTo>
                    <a:lnTo>
                      <a:pt x="80" y="0"/>
                    </a:lnTo>
                    <a:close/>
                    <a:moveTo>
                      <a:pt x="8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0" y="0"/>
                    </a:lnTo>
                    <a:lnTo>
                      <a:pt x="80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1" y="0"/>
                    </a:moveTo>
                    <a:lnTo>
                      <a:pt x="1" y="48"/>
                    </a:lnTo>
                    <a:lnTo>
                      <a:pt x="0" y="4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  <a:moveTo>
                      <a:pt x="1" y="49"/>
                    </a:moveTo>
                    <a:lnTo>
                      <a:pt x="0" y="48"/>
                    </a:lnTo>
                    <a:lnTo>
                      <a:pt x="0" y="48"/>
                    </a:lnTo>
                    <a:lnTo>
                      <a:pt x="1" y="48"/>
                    </a:lnTo>
                    <a:lnTo>
                      <a:pt x="1" y="49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8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cubicBezTo>
                      <a:pt x="4" y="48"/>
                      <a:pt x="7" y="48"/>
                      <a:pt x="10" y="49"/>
                    </a:cubicBezTo>
                    <a:lnTo>
                      <a:pt x="9" y="50"/>
                    </a:lnTo>
                    <a:cubicBezTo>
                      <a:pt x="7" y="49"/>
                      <a:pt x="4" y="49"/>
                      <a:pt x="1" y="49"/>
                    </a:cubicBezTo>
                    <a:lnTo>
                      <a:pt x="1" y="47"/>
                    </a:lnTo>
                    <a:close/>
                    <a:moveTo>
                      <a:pt x="10" y="49"/>
                    </a:moveTo>
                    <a:cubicBezTo>
                      <a:pt x="12" y="49"/>
                      <a:pt x="15" y="50"/>
                      <a:pt x="18" y="51"/>
                    </a:cubicBezTo>
                    <a:lnTo>
                      <a:pt x="17" y="52"/>
                    </a:lnTo>
                    <a:cubicBezTo>
                      <a:pt x="15" y="51"/>
                      <a:pt x="12" y="51"/>
                      <a:pt x="9" y="50"/>
                    </a:cubicBezTo>
                    <a:lnTo>
                      <a:pt x="10" y="49"/>
                    </a:lnTo>
                    <a:close/>
                    <a:moveTo>
                      <a:pt x="18" y="51"/>
                    </a:moveTo>
                    <a:cubicBezTo>
                      <a:pt x="31" y="56"/>
                      <a:pt x="42" y="66"/>
                      <a:pt x="48" y="80"/>
                    </a:cubicBezTo>
                    <a:lnTo>
                      <a:pt x="47" y="80"/>
                    </a:lnTo>
                    <a:cubicBezTo>
                      <a:pt x="41" y="66"/>
                      <a:pt x="31" y="57"/>
                      <a:pt x="17" y="52"/>
                    </a:cubicBezTo>
                    <a:lnTo>
                      <a:pt x="18" y="51"/>
                    </a:lnTo>
                    <a:close/>
                    <a:moveTo>
                      <a:pt x="47" y="80"/>
                    </a:moveTo>
                    <a:lnTo>
                      <a:pt x="47" y="80"/>
                    </a:lnTo>
                    <a:lnTo>
                      <a:pt x="47" y="80"/>
                    </a:lnTo>
                    <a:lnTo>
                      <a:pt x="47" y="80"/>
                    </a:lnTo>
                    <a:close/>
                    <a:moveTo>
                      <a:pt x="47" y="79"/>
                    </a:moveTo>
                    <a:lnTo>
                      <a:pt x="81" y="79"/>
                    </a:lnTo>
                    <a:lnTo>
                      <a:pt x="81" y="80"/>
                    </a:lnTo>
                    <a:lnTo>
                      <a:pt x="47" y="80"/>
                    </a:lnTo>
                    <a:lnTo>
                      <a:pt x="47" y="79"/>
                    </a:lnTo>
                    <a:close/>
                    <a:moveTo>
                      <a:pt x="81" y="80"/>
                    </a:moveTo>
                    <a:lnTo>
                      <a:pt x="81" y="80"/>
                    </a:lnTo>
                    <a:lnTo>
                      <a:pt x="81" y="80"/>
                    </a:lnTo>
                    <a:lnTo>
                      <a:pt x="81" y="80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22" name="Freeform 18"/>
              <p:cNvSpPr>
                <a:spLocks/>
              </p:cNvSpPr>
              <p:nvPr/>
            </p:nvSpPr>
            <p:spPr bwMode="auto">
              <a:xfrm>
                <a:off x="5034" y="2640"/>
                <a:ext cx="208" cy="336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0" y="0"/>
                  </a:cxn>
                  <a:cxn ang="0">
                    <a:pos x="10" y="13"/>
                  </a:cxn>
                  <a:cxn ang="0">
                    <a:pos x="9" y="19"/>
                  </a:cxn>
                  <a:cxn ang="0">
                    <a:pos x="5" y="10"/>
                  </a:cxn>
                </a:cxnLst>
                <a:rect l="0" t="0" r="r" b="b"/>
                <a:pathLst>
                  <a:path w="10" h="19">
                    <a:moveTo>
                      <a:pt x="5" y="10"/>
                    </a:moveTo>
                    <a:lnTo>
                      <a:pt x="0" y="0"/>
                    </a:lnTo>
                    <a:cubicBezTo>
                      <a:pt x="6" y="2"/>
                      <a:pt x="10" y="7"/>
                      <a:pt x="10" y="13"/>
                    </a:cubicBezTo>
                    <a:cubicBezTo>
                      <a:pt x="10" y="15"/>
                      <a:pt x="10" y="17"/>
                      <a:pt x="9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23" name="Freeform 19"/>
              <p:cNvSpPr>
                <a:spLocks/>
              </p:cNvSpPr>
              <p:nvPr/>
            </p:nvSpPr>
            <p:spPr bwMode="auto">
              <a:xfrm>
                <a:off x="1344" y="2448"/>
                <a:ext cx="99" cy="192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10" y="0"/>
                  </a:cxn>
                  <a:cxn ang="0">
                    <a:pos x="0" y="13"/>
                  </a:cxn>
                  <a:cxn ang="0">
                    <a:pos x="2" y="19"/>
                  </a:cxn>
                  <a:cxn ang="0">
                    <a:pos x="5" y="10"/>
                  </a:cxn>
                </a:cxnLst>
                <a:rect l="0" t="0" r="r" b="b"/>
                <a:pathLst>
                  <a:path w="10" h="19">
                    <a:moveTo>
                      <a:pt x="5" y="10"/>
                    </a:moveTo>
                    <a:lnTo>
                      <a:pt x="10" y="0"/>
                    </a:lnTo>
                    <a:cubicBezTo>
                      <a:pt x="4" y="2"/>
                      <a:pt x="0" y="7"/>
                      <a:pt x="0" y="13"/>
                    </a:cubicBezTo>
                    <a:cubicBezTo>
                      <a:pt x="0" y="15"/>
                      <a:pt x="1" y="17"/>
                      <a:pt x="2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24" name="Oval 20"/>
              <p:cNvSpPr>
                <a:spLocks noChangeArrowheads="1"/>
              </p:cNvSpPr>
              <p:nvPr/>
            </p:nvSpPr>
            <p:spPr bwMode="auto">
              <a:xfrm>
                <a:off x="1964" y="2592"/>
                <a:ext cx="114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525" name="Oval 21"/>
              <p:cNvSpPr>
                <a:spLocks noChangeArrowheads="1"/>
              </p:cNvSpPr>
              <p:nvPr/>
            </p:nvSpPr>
            <p:spPr bwMode="auto">
              <a:xfrm>
                <a:off x="4556" y="2592"/>
                <a:ext cx="123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26" name="AutoShape 22"/>
            <p:cNvSpPr>
              <a:spLocks noChangeArrowheads="1"/>
            </p:cNvSpPr>
            <p:nvPr/>
          </p:nvSpPr>
          <p:spPr bwMode="auto">
            <a:xfrm>
              <a:off x="2146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27" name="AutoShape 23"/>
            <p:cNvSpPr>
              <a:spLocks noChangeArrowheads="1"/>
            </p:cNvSpPr>
            <p:nvPr/>
          </p:nvSpPr>
          <p:spPr bwMode="auto">
            <a:xfrm>
              <a:off x="4210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21528" name="Picture 2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9026525" y="-685800"/>
            <a:ext cx="233363" cy="233362"/>
          </a:xfrm>
          <a:prstGeom prst="rect">
            <a:avLst/>
          </a:prstGeom>
          <a:noFill/>
        </p:spPr>
      </p:pic>
      <p:pic>
        <p:nvPicPr>
          <p:cNvPr id="21529" name="Picture 25" descr="MCj0398545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1981200"/>
            <a:ext cx="4648200" cy="1066800"/>
          </a:xfrm>
          <a:prstGeom prst="rect">
            <a:avLst/>
          </a:prstGeom>
          <a:noFill/>
        </p:spPr>
      </p:pic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0" y="6629400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30" fill="hold"/>
                                        <p:tgtEl>
                                          <p:spTgt spid="215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2000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430"/>
                            </p:stCondLst>
                            <p:childTnLst>
                              <p:par>
                                <p:cTn id="12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28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Вам окажут медицинскую помощь</a:t>
            </a:r>
            <a:endParaRPr lang="ru-RU" dirty="0"/>
          </a:p>
        </p:txBody>
      </p:sp>
      <p:pic>
        <p:nvPicPr>
          <p:cNvPr id="5" name="Picture 46" descr="пункт ПМП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643050"/>
            <a:ext cx="4357718" cy="4675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Кататься на велосипеде - можно!</a:t>
            </a:r>
            <a:endParaRPr lang="ru-RU" dirty="0"/>
          </a:p>
        </p:txBody>
      </p:sp>
      <p:pic>
        <p:nvPicPr>
          <p:cNvPr id="4" name="Picture 10" descr="велосипедная дорожка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30795" y="2146454"/>
            <a:ext cx="3445604" cy="414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2555875" y="1989138"/>
            <a:ext cx="4440238" cy="1858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44"/>
              </a:avLst>
            </a:prstTxWarp>
          </a:bodyPr>
          <a:lstStyle/>
          <a:p>
            <a:pPr algn="ctr"/>
            <a:r>
              <a:rPr lang="ru-RU" sz="32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Детям знать положено</a:t>
            </a:r>
          </a:p>
          <a:p>
            <a:pPr algn="ctr"/>
            <a:r>
              <a:rPr lang="ru-RU" sz="32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Правила дорожные!</a:t>
            </a:r>
          </a:p>
          <a:p>
            <a:pPr algn="ctr"/>
            <a:r>
              <a:rPr lang="ru-RU" sz="32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Ты, дружок, доверься им:</a:t>
            </a:r>
          </a:p>
          <a:p>
            <a:pPr algn="ctr"/>
            <a:r>
              <a:rPr lang="ru-RU" sz="32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Будешь цел и невредим!</a:t>
            </a:r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228600" y="4876800"/>
            <a:ext cx="8705850" cy="914400"/>
          </a:xfrm>
          <a:custGeom>
            <a:avLst/>
            <a:gdLst/>
            <a:ahLst/>
            <a:cxnLst>
              <a:cxn ang="0">
                <a:pos x="5277" y="280"/>
              </a:cxn>
              <a:cxn ang="0">
                <a:pos x="5000" y="209"/>
              </a:cxn>
              <a:cxn ang="0">
                <a:pos x="4664" y="128"/>
              </a:cxn>
              <a:cxn ang="0">
                <a:pos x="4295" y="55"/>
              </a:cxn>
              <a:cxn ang="0">
                <a:pos x="3914" y="8"/>
              </a:cxn>
              <a:cxn ang="0">
                <a:pos x="3549" y="8"/>
              </a:cxn>
              <a:cxn ang="0">
                <a:pos x="3214" y="69"/>
              </a:cxn>
              <a:cxn ang="0">
                <a:pos x="2938" y="211"/>
              </a:cxn>
              <a:cxn ang="0">
                <a:pos x="2743" y="460"/>
              </a:cxn>
              <a:cxn ang="0">
                <a:pos x="2558" y="217"/>
              </a:cxn>
              <a:cxn ang="0">
                <a:pos x="2287" y="73"/>
              </a:cxn>
              <a:cxn ang="0">
                <a:pos x="1954" y="12"/>
              </a:cxn>
              <a:cxn ang="0">
                <a:pos x="1583" y="12"/>
              </a:cxn>
              <a:cxn ang="0">
                <a:pos x="1203" y="59"/>
              </a:cxn>
              <a:cxn ang="0">
                <a:pos x="828" y="132"/>
              </a:cxn>
              <a:cxn ang="0">
                <a:pos x="488" y="211"/>
              </a:cxn>
              <a:cxn ang="0">
                <a:pos x="208" y="280"/>
              </a:cxn>
              <a:cxn ang="0">
                <a:pos x="26" y="501"/>
              </a:cxn>
              <a:cxn ang="0">
                <a:pos x="217" y="497"/>
              </a:cxn>
              <a:cxn ang="0">
                <a:pos x="544" y="487"/>
              </a:cxn>
              <a:cxn ang="0">
                <a:pos x="955" y="478"/>
              </a:cxn>
              <a:cxn ang="0">
                <a:pos x="1394" y="464"/>
              </a:cxn>
              <a:cxn ang="0">
                <a:pos x="1812" y="450"/>
              </a:cxn>
              <a:cxn ang="0">
                <a:pos x="2147" y="440"/>
              </a:cxn>
              <a:cxn ang="0">
                <a:pos x="2356" y="432"/>
              </a:cxn>
              <a:cxn ang="0">
                <a:pos x="2428" y="430"/>
              </a:cxn>
              <a:cxn ang="0">
                <a:pos x="2461" y="468"/>
              </a:cxn>
              <a:cxn ang="0">
                <a:pos x="2412" y="491"/>
              </a:cxn>
              <a:cxn ang="0">
                <a:pos x="2410" y="560"/>
              </a:cxn>
              <a:cxn ang="0">
                <a:pos x="2743" y="576"/>
              </a:cxn>
              <a:cxn ang="0">
                <a:pos x="3078" y="560"/>
              </a:cxn>
              <a:cxn ang="0">
                <a:pos x="3072" y="491"/>
              </a:cxn>
              <a:cxn ang="0">
                <a:pos x="3023" y="468"/>
              </a:cxn>
              <a:cxn ang="0">
                <a:pos x="3056" y="430"/>
              </a:cxn>
              <a:cxn ang="0">
                <a:pos x="3132" y="432"/>
              </a:cxn>
              <a:cxn ang="0">
                <a:pos x="3336" y="440"/>
              </a:cxn>
              <a:cxn ang="0">
                <a:pos x="3678" y="450"/>
              </a:cxn>
              <a:cxn ang="0">
                <a:pos x="4089" y="464"/>
              </a:cxn>
              <a:cxn ang="0">
                <a:pos x="4533" y="478"/>
              </a:cxn>
              <a:cxn ang="0">
                <a:pos x="4944" y="487"/>
              </a:cxn>
              <a:cxn ang="0">
                <a:pos x="5269" y="497"/>
              </a:cxn>
              <a:cxn ang="0">
                <a:pos x="5459" y="501"/>
              </a:cxn>
            </a:cxnLst>
            <a:rect l="0" t="0" r="r" b="b"/>
            <a:pathLst>
              <a:path w="5484" h="576">
                <a:moveTo>
                  <a:pt x="5484" y="501"/>
                </a:moveTo>
                <a:lnTo>
                  <a:pt x="5277" y="280"/>
                </a:lnTo>
                <a:lnTo>
                  <a:pt x="5146" y="247"/>
                </a:lnTo>
                <a:lnTo>
                  <a:pt x="5000" y="209"/>
                </a:lnTo>
                <a:lnTo>
                  <a:pt x="4837" y="170"/>
                </a:lnTo>
                <a:lnTo>
                  <a:pt x="4664" y="128"/>
                </a:lnTo>
                <a:lnTo>
                  <a:pt x="4484" y="89"/>
                </a:lnTo>
                <a:lnTo>
                  <a:pt x="4295" y="55"/>
                </a:lnTo>
                <a:lnTo>
                  <a:pt x="4105" y="28"/>
                </a:lnTo>
                <a:lnTo>
                  <a:pt x="3914" y="8"/>
                </a:lnTo>
                <a:lnTo>
                  <a:pt x="3731" y="0"/>
                </a:lnTo>
                <a:lnTo>
                  <a:pt x="3549" y="8"/>
                </a:lnTo>
                <a:lnTo>
                  <a:pt x="3376" y="28"/>
                </a:lnTo>
                <a:lnTo>
                  <a:pt x="3214" y="69"/>
                </a:lnTo>
                <a:lnTo>
                  <a:pt x="3070" y="128"/>
                </a:lnTo>
                <a:lnTo>
                  <a:pt x="2938" y="211"/>
                </a:lnTo>
                <a:lnTo>
                  <a:pt x="2829" y="322"/>
                </a:lnTo>
                <a:lnTo>
                  <a:pt x="2743" y="460"/>
                </a:lnTo>
                <a:lnTo>
                  <a:pt x="2665" y="322"/>
                </a:lnTo>
                <a:lnTo>
                  <a:pt x="2558" y="217"/>
                </a:lnTo>
                <a:lnTo>
                  <a:pt x="2430" y="132"/>
                </a:lnTo>
                <a:lnTo>
                  <a:pt x="2287" y="73"/>
                </a:lnTo>
                <a:lnTo>
                  <a:pt x="2127" y="36"/>
                </a:lnTo>
                <a:lnTo>
                  <a:pt x="1954" y="12"/>
                </a:lnTo>
                <a:lnTo>
                  <a:pt x="1770" y="8"/>
                </a:lnTo>
                <a:lnTo>
                  <a:pt x="1583" y="12"/>
                </a:lnTo>
                <a:lnTo>
                  <a:pt x="1390" y="34"/>
                </a:lnTo>
                <a:lnTo>
                  <a:pt x="1203" y="59"/>
                </a:lnTo>
                <a:lnTo>
                  <a:pt x="1010" y="93"/>
                </a:lnTo>
                <a:lnTo>
                  <a:pt x="828" y="132"/>
                </a:lnTo>
                <a:lnTo>
                  <a:pt x="651" y="170"/>
                </a:lnTo>
                <a:lnTo>
                  <a:pt x="488" y="211"/>
                </a:lnTo>
                <a:lnTo>
                  <a:pt x="339" y="247"/>
                </a:lnTo>
                <a:lnTo>
                  <a:pt x="208" y="280"/>
                </a:lnTo>
                <a:lnTo>
                  <a:pt x="0" y="501"/>
                </a:lnTo>
                <a:lnTo>
                  <a:pt x="26" y="501"/>
                </a:lnTo>
                <a:lnTo>
                  <a:pt x="102" y="499"/>
                </a:lnTo>
                <a:lnTo>
                  <a:pt x="217" y="497"/>
                </a:lnTo>
                <a:lnTo>
                  <a:pt x="364" y="491"/>
                </a:lnTo>
                <a:lnTo>
                  <a:pt x="544" y="487"/>
                </a:lnTo>
                <a:lnTo>
                  <a:pt x="742" y="482"/>
                </a:lnTo>
                <a:lnTo>
                  <a:pt x="955" y="478"/>
                </a:lnTo>
                <a:lnTo>
                  <a:pt x="1173" y="470"/>
                </a:lnTo>
                <a:lnTo>
                  <a:pt x="1394" y="464"/>
                </a:lnTo>
                <a:lnTo>
                  <a:pt x="1608" y="460"/>
                </a:lnTo>
                <a:lnTo>
                  <a:pt x="1812" y="450"/>
                </a:lnTo>
                <a:lnTo>
                  <a:pt x="1994" y="446"/>
                </a:lnTo>
                <a:lnTo>
                  <a:pt x="2147" y="440"/>
                </a:lnTo>
                <a:lnTo>
                  <a:pt x="2270" y="436"/>
                </a:lnTo>
                <a:lnTo>
                  <a:pt x="2356" y="432"/>
                </a:lnTo>
                <a:lnTo>
                  <a:pt x="2392" y="428"/>
                </a:lnTo>
                <a:lnTo>
                  <a:pt x="2428" y="430"/>
                </a:lnTo>
                <a:lnTo>
                  <a:pt x="2456" y="448"/>
                </a:lnTo>
                <a:lnTo>
                  <a:pt x="2461" y="468"/>
                </a:lnTo>
                <a:lnTo>
                  <a:pt x="2441" y="478"/>
                </a:lnTo>
                <a:lnTo>
                  <a:pt x="2412" y="491"/>
                </a:lnTo>
                <a:lnTo>
                  <a:pt x="2401" y="525"/>
                </a:lnTo>
                <a:lnTo>
                  <a:pt x="2410" y="560"/>
                </a:lnTo>
                <a:lnTo>
                  <a:pt x="2441" y="576"/>
                </a:lnTo>
                <a:lnTo>
                  <a:pt x="2743" y="576"/>
                </a:lnTo>
                <a:lnTo>
                  <a:pt x="3045" y="576"/>
                </a:lnTo>
                <a:lnTo>
                  <a:pt x="3078" y="560"/>
                </a:lnTo>
                <a:lnTo>
                  <a:pt x="3085" y="525"/>
                </a:lnTo>
                <a:lnTo>
                  <a:pt x="3072" y="491"/>
                </a:lnTo>
                <a:lnTo>
                  <a:pt x="3045" y="478"/>
                </a:lnTo>
                <a:lnTo>
                  <a:pt x="3023" y="468"/>
                </a:lnTo>
                <a:lnTo>
                  <a:pt x="3029" y="448"/>
                </a:lnTo>
                <a:lnTo>
                  <a:pt x="3056" y="430"/>
                </a:lnTo>
                <a:lnTo>
                  <a:pt x="3094" y="428"/>
                </a:lnTo>
                <a:lnTo>
                  <a:pt x="3132" y="432"/>
                </a:lnTo>
                <a:lnTo>
                  <a:pt x="3214" y="436"/>
                </a:lnTo>
                <a:lnTo>
                  <a:pt x="3336" y="440"/>
                </a:lnTo>
                <a:lnTo>
                  <a:pt x="3492" y="446"/>
                </a:lnTo>
                <a:lnTo>
                  <a:pt x="3678" y="450"/>
                </a:lnTo>
                <a:lnTo>
                  <a:pt x="3878" y="460"/>
                </a:lnTo>
                <a:lnTo>
                  <a:pt x="4089" y="464"/>
                </a:lnTo>
                <a:lnTo>
                  <a:pt x="4313" y="470"/>
                </a:lnTo>
                <a:lnTo>
                  <a:pt x="4533" y="478"/>
                </a:lnTo>
                <a:lnTo>
                  <a:pt x="4746" y="482"/>
                </a:lnTo>
                <a:lnTo>
                  <a:pt x="4944" y="487"/>
                </a:lnTo>
                <a:lnTo>
                  <a:pt x="5120" y="491"/>
                </a:lnTo>
                <a:lnTo>
                  <a:pt x="5269" y="497"/>
                </a:lnTo>
                <a:lnTo>
                  <a:pt x="5384" y="499"/>
                </a:lnTo>
                <a:lnTo>
                  <a:pt x="5459" y="501"/>
                </a:lnTo>
                <a:lnTo>
                  <a:pt x="5484" y="501"/>
                </a:lnTo>
                <a:close/>
              </a:path>
            </a:pathLst>
          </a:custGeom>
          <a:solidFill>
            <a:srgbClr val="FFFFE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8" name="Freeform 18"/>
          <p:cNvSpPr>
            <a:spLocks/>
          </p:cNvSpPr>
          <p:nvPr/>
        </p:nvSpPr>
        <p:spPr bwMode="auto">
          <a:xfrm>
            <a:off x="4648200" y="838200"/>
            <a:ext cx="4022725" cy="4745038"/>
          </a:xfrm>
          <a:custGeom>
            <a:avLst/>
            <a:gdLst/>
            <a:ahLst/>
            <a:cxnLst>
              <a:cxn ang="0">
                <a:pos x="0" y="280"/>
              </a:cxn>
              <a:cxn ang="0">
                <a:pos x="0" y="2989"/>
              </a:cxn>
              <a:cxn ang="0">
                <a:pos x="86" y="2851"/>
              </a:cxn>
              <a:cxn ang="0">
                <a:pos x="195" y="2740"/>
              </a:cxn>
              <a:cxn ang="0">
                <a:pos x="327" y="2657"/>
              </a:cxn>
              <a:cxn ang="0">
                <a:pos x="471" y="2598"/>
              </a:cxn>
              <a:cxn ang="0">
                <a:pos x="633" y="2557"/>
              </a:cxn>
              <a:cxn ang="0">
                <a:pos x="806" y="2537"/>
              </a:cxn>
              <a:cxn ang="0">
                <a:pos x="988" y="2529"/>
              </a:cxn>
              <a:cxn ang="0">
                <a:pos x="1171" y="2537"/>
              </a:cxn>
              <a:cxn ang="0">
                <a:pos x="1362" y="2557"/>
              </a:cxn>
              <a:cxn ang="0">
                <a:pos x="1552" y="2584"/>
              </a:cxn>
              <a:cxn ang="0">
                <a:pos x="1741" y="2618"/>
              </a:cxn>
              <a:cxn ang="0">
                <a:pos x="1921" y="2657"/>
              </a:cxn>
              <a:cxn ang="0">
                <a:pos x="2094" y="2699"/>
              </a:cxn>
              <a:cxn ang="0">
                <a:pos x="2257" y="2738"/>
              </a:cxn>
              <a:cxn ang="0">
                <a:pos x="2403" y="2776"/>
              </a:cxn>
              <a:cxn ang="0">
                <a:pos x="2534" y="2809"/>
              </a:cxn>
              <a:cxn ang="0">
                <a:pos x="1426" y="132"/>
              </a:cxn>
              <a:cxn ang="0">
                <a:pos x="1337" y="110"/>
              </a:cxn>
              <a:cxn ang="0">
                <a:pos x="1244" y="88"/>
              </a:cxn>
              <a:cxn ang="0">
                <a:pos x="1153" y="67"/>
              </a:cxn>
              <a:cxn ang="0">
                <a:pos x="1060" y="49"/>
              </a:cxn>
              <a:cxn ang="0">
                <a:pos x="966" y="27"/>
              </a:cxn>
              <a:cxn ang="0">
                <a:pos x="873" y="15"/>
              </a:cxn>
              <a:cxn ang="0">
                <a:pos x="779" y="4"/>
              </a:cxn>
              <a:cxn ang="0">
                <a:pos x="688" y="0"/>
              </a:cxn>
              <a:cxn ang="0">
                <a:pos x="597" y="2"/>
              </a:cxn>
              <a:cxn ang="0">
                <a:pos x="506" y="12"/>
              </a:cxn>
              <a:cxn ang="0">
                <a:pos x="417" y="27"/>
              </a:cxn>
              <a:cxn ang="0">
                <a:pos x="329" y="59"/>
              </a:cxn>
              <a:cxn ang="0">
                <a:pos x="242" y="94"/>
              </a:cxn>
              <a:cxn ang="0">
                <a:pos x="160" y="142"/>
              </a:cxn>
              <a:cxn ang="0">
                <a:pos x="76" y="203"/>
              </a:cxn>
              <a:cxn ang="0">
                <a:pos x="0" y="280"/>
              </a:cxn>
              <a:cxn ang="0">
                <a:pos x="0" y="280"/>
              </a:cxn>
            </a:cxnLst>
            <a:rect l="0" t="0" r="r" b="b"/>
            <a:pathLst>
              <a:path w="2534" h="2989">
                <a:moveTo>
                  <a:pt x="0" y="280"/>
                </a:moveTo>
                <a:lnTo>
                  <a:pt x="0" y="2989"/>
                </a:lnTo>
                <a:lnTo>
                  <a:pt x="86" y="2851"/>
                </a:lnTo>
                <a:lnTo>
                  <a:pt x="195" y="2740"/>
                </a:lnTo>
                <a:lnTo>
                  <a:pt x="327" y="2657"/>
                </a:lnTo>
                <a:lnTo>
                  <a:pt x="471" y="2598"/>
                </a:lnTo>
                <a:lnTo>
                  <a:pt x="633" y="2557"/>
                </a:lnTo>
                <a:lnTo>
                  <a:pt x="806" y="2537"/>
                </a:lnTo>
                <a:lnTo>
                  <a:pt x="988" y="2529"/>
                </a:lnTo>
                <a:lnTo>
                  <a:pt x="1171" y="2537"/>
                </a:lnTo>
                <a:lnTo>
                  <a:pt x="1362" y="2557"/>
                </a:lnTo>
                <a:lnTo>
                  <a:pt x="1552" y="2584"/>
                </a:lnTo>
                <a:lnTo>
                  <a:pt x="1741" y="2618"/>
                </a:lnTo>
                <a:lnTo>
                  <a:pt x="1921" y="2657"/>
                </a:lnTo>
                <a:lnTo>
                  <a:pt x="2094" y="2699"/>
                </a:lnTo>
                <a:lnTo>
                  <a:pt x="2257" y="2738"/>
                </a:lnTo>
                <a:lnTo>
                  <a:pt x="2403" y="2776"/>
                </a:lnTo>
                <a:lnTo>
                  <a:pt x="2534" y="2809"/>
                </a:lnTo>
                <a:lnTo>
                  <a:pt x="1426" y="132"/>
                </a:lnTo>
                <a:lnTo>
                  <a:pt x="1337" y="110"/>
                </a:lnTo>
                <a:lnTo>
                  <a:pt x="1244" y="88"/>
                </a:lnTo>
                <a:lnTo>
                  <a:pt x="1153" y="67"/>
                </a:lnTo>
                <a:lnTo>
                  <a:pt x="1060" y="49"/>
                </a:lnTo>
                <a:lnTo>
                  <a:pt x="966" y="27"/>
                </a:lnTo>
                <a:lnTo>
                  <a:pt x="873" y="15"/>
                </a:lnTo>
                <a:lnTo>
                  <a:pt x="779" y="4"/>
                </a:lnTo>
                <a:lnTo>
                  <a:pt x="688" y="0"/>
                </a:lnTo>
                <a:lnTo>
                  <a:pt x="597" y="2"/>
                </a:lnTo>
                <a:lnTo>
                  <a:pt x="506" y="12"/>
                </a:lnTo>
                <a:lnTo>
                  <a:pt x="417" y="27"/>
                </a:lnTo>
                <a:lnTo>
                  <a:pt x="329" y="59"/>
                </a:lnTo>
                <a:lnTo>
                  <a:pt x="242" y="94"/>
                </a:lnTo>
                <a:lnTo>
                  <a:pt x="160" y="142"/>
                </a:lnTo>
                <a:lnTo>
                  <a:pt x="76" y="203"/>
                </a:lnTo>
                <a:lnTo>
                  <a:pt x="0" y="280"/>
                </a:lnTo>
                <a:lnTo>
                  <a:pt x="0" y="28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9" name="Freeform 19"/>
          <p:cNvSpPr>
            <a:spLocks/>
          </p:cNvSpPr>
          <p:nvPr/>
        </p:nvSpPr>
        <p:spPr bwMode="auto">
          <a:xfrm>
            <a:off x="609600" y="838200"/>
            <a:ext cx="4024313" cy="5103813"/>
          </a:xfrm>
          <a:custGeom>
            <a:avLst/>
            <a:gdLst/>
            <a:ahLst/>
            <a:cxnLst>
              <a:cxn ang="0">
                <a:pos x="2535" y="280"/>
              </a:cxn>
              <a:cxn ang="0">
                <a:pos x="2453" y="203"/>
              </a:cxn>
              <a:cxn ang="0">
                <a:pos x="2371" y="142"/>
              </a:cxn>
              <a:cxn ang="0">
                <a:pos x="2288" y="96"/>
              </a:cxn>
              <a:cxn ang="0">
                <a:pos x="2202" y="59"/>
              </a:cxn>
              <a:cxn ang="0">
                <a:pos x="2115" y="27"/>
              </a:cxn>
              <a:cxn ang="0">
                <a:pos x="2028" y="12"/>
              </a:cxn>
              <a:cxn ang="0">
                <a:pos x="1937" y="2"/>
              </a:cxn>
              <a:cxn ang="0">
                <a:pos x="1846" y="0"/>
              </a:cxn>
              <a:cxn ang="0">
                <a:pos x="1753" y="4"/>
              </a:cxn>
              <a:cxn ang="0">
                <a:pos x="1662" y="15"/>
              </a:cxn>
              <a:cxn ang="0">
                <a:pos x="1569" y="29"/>
              </a:cxn>
              <a:cxn ang="0">
                <a:pos x="1477" y="49"/>
              </a:cxn>
              <a:cxn ang="0">
                <a:pos x="1384" y="67"/>
              </a:cxn>
              <a:cxn ang="0">
                <a:pos x="1291" y="88"/>
              </a:cxn>
              <a:cxn ang="0">
                <a:pos x="1202" y="114"/>
              </a:cxn>
              <a:cxn ang="0">
                <a:pos x="1111" y="134"/>
              </a:cxn>
              <a:cxn ang="0">
                <a:pos x="0" y="2809"/>
              </a:cxn>
              <a:cxn ang="0">
                <a:pos x="131" y="2776"/>
              </a:cxn>
              <a:cxn ang="0">
                <a:pos x="280" y="2740"/>
              </a:cxn>
              <a:cxn ang="0">
                <a:pos x="443" y="2699"/>
              </a:cxn>
              <a:cxn ang="0">
                <a:pos x="620" y="2661"/>
              </a:cxn>
              <a:cxn ang="0">
                <a:pos x="802" y="2622"/>
              </a:cxn>
              <a:cxn ang="0">
                <a:pos x="995" y="2588"/>
              </a:cxn>
              <a:cxn ang="0">
                <a:pos x="1182" y="2563"/>
              </a:cxn>
              <a:cxn ang="0">
                <a:pos x="1375" y="2541"/>
              </a:cxn>
              <a:cxn ang="0">
                <a:pos x="1562" y="2537"/>
              </a:cxn>
              <a:cxn ang="0">
                <a:pos x="1746" y="2541"/>
              </a:cxn>
              <a:cxn ang="0">
                <a:pos x="1919" y="2565"/>
              </a:cxn>
              <a:cxn ang="0">
                <a:pos x="2079" y="2602"/>
              </a:cxn>
              <a:cxn ang="0">
                <a:pos x="2222" y="2661"/>
              </a:cxn>
              <a:cxn ang="0">
                <a:pos x="2350" y="2746"/>
              </a:cxn>
              <a:cxn ang="0">
                <a:pos x="2457" y="2851"/>
              </a:cxn>
              <a:cxn ang="0">
                <a:pos x="2535" y="2989"/>
              </a:cxn>
              <a:cxn ang="0">
                <a:pos x="2535" y="280"/>
              </a:cxn>
              <a:cxn ang="0">
                <a:pos x="2535" y="280"/>
              </a:cxn>
            </a:cxnLst>
            <a:rect l="0" t="0" r="r" b="b"/>
            <a:pathLst>
              <a:path w="2535" h="2989">
                <a:moveTo>
                  <a:pt x="2535" y="280"/>
                </a:moveTo>
                <a:lnTo>
                  <a:pt x="2453" y="203"/>
                </a:lnTo>
                <a:lnTo>
                  <a:pt x="2371" y="142"/>
                </a:lnTo>
                <a:lnTo>
                  <a:pt x="2288" y="96"/>
                </a:lnTo>
                <a:lnTo>
                  <a:pt x="2202" y="59"/>
                </a:lnTo>
                <a:lnTo>
                  <a:pt x="2115" y="27"/>
                </a:lnTo>
                <a:lnTo>
                  <a:pt x="2028" y="12"/>
                </a:lnTo>
                <a:lnTo>
                  <a:pt x="1937" y="2"/>
                </a:lnTo>
                <a:lnTo>
                  <a:pt x="1846" y="0"/>
                </a:lnTo>
                <a:lnTo>
                  <a:pt x="1753" y="4"/>
                </a:lnTo>
                <a:lnTo>
                  <a:pt x="1662" y="15"/>
                </a:lnTo>
                <a:lnTo>
                  <a:pt x="1569" y="29"/>
                </a:lnTo>
                <a:lnTo>
                  <a:pt x="1477" y="49"/>
                </a:lnTo>
                <a:lnTo>
                  <a:pt x="1384" y="67"/>
                </a:lnTo>
                <a:lnTo>
                  <a:pt x="1291" y="88"/>
                </a:lnTo>
                <a:lnTo>
                  <a:pt x="1202" y="114"/>
                </a:lnTo>
                <a:lnTo>
                  <a:pt x="1111" y="134"/>
                </a:lnTo>
                <a:lnTo>
                  <a:pt x="0" y="2809"/>
                </a:lnTo>
                <a:lnTo>
                  <a:pt x="131" y="2776"/>
                </a:lnTo>
                <a:lnTo>
                  <a:pt x="280" y="2740"/>
                </a:lnTo>
                <a:lnTo>
                  <a:pt x="443" y="2699"/>
                </a:lnTo>
                <a:lnTo>
                  <a:pt x="620" y="2661"/>
                </a:lnTo>
                <a:lnTo>
                  <a:pt x="802" y="2622"/>
                </a:lnTo>
                <a:lnTo>
                  <a:pt x="995" y="2588"/>
                </a:lnTo>
                <a:lnTo>
                  <a:pt x="1182" y="2563"/>
                </a:lnTo>
                <a:lnTo>
                  <a:pt x="1375" y="2541"/>
                </a:lnTo>
                <a:lnTo>
                  <a:pt x="1562" y="2537"/>
                </a:lnTo>
                <a:lnTo>
                  <a:pt x="1746" y="2541"/>
                </a:lnTo>
                <a:lnTo>
                  <a:pt x="1919" y="2565"/>
                </a:lnTo>
                <a:lnTo>
                  <a:pt x="2079" y="2602"/>
                </a:lnTo>
                <a:lnTo>
                  <a:pt x="2222" y="2661"/>
                </a:lnTo>
                <a:lnTo>
                  <a:pt x="2350" y="2746"/>
                </a:lnTo>
                <a:lnTo>
                  <a:pt x="2457" y="2851"/>
                </a:lnTo>
                <a:lnTo>
                  <a:pt x="2535" y="2989"/>
                </a:lnTo>
                <a:lnTo>
                  <a:pt x="2535" y="280"/>
                </a:lnTo>
                <a:lnTo>
                  <a:pt x="2535" y="28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6872288" y="1039813"/>
            <a:ext cx="2087562" cy="4600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08" y="2677"/>
              </a:cxn>
              <a:cxn ang="0">
                <a:pos x="1315" y="2898"/>
              </a:cxn>
              <a:cxn ang="0">
                <a:pos x="115" y="132"/>
              </a:cxn>
              <a:cxn ang="0">
                <a:pos x="85" y="132"/>
              </a:cxn>
              <a:cxn ang="0">
                <a:pos x="0" y="0"/>
              </a:cxn>
            </a:cxnLst>
            <a:rect l="0" t="0" r="r" b="b"/>
            <a:pathLst>
              <a:path w="1315" h="2898">
                <a:moveTo>
                  <a:pt x="0" y="0"/>
                </a:moveTo>
                <a:lnTo>
                  <a:pt x="1108" y="2677"/>
                </a:lnTo>
                <a:lnTo>
                  <a:pt x="1315" y="2898"/>
                </a:lnTo>
                <a:lnTo>
                  <a:pt x="115" y="132"/>
                </a:lnTo>
                <a:lnTo>
                  <a:pt x="85" y="132"/>
                </a:lnTo>
                <a:lnTo>
                  <a:pt x="0" y="0"/>
                </a:lnTo>
                <a:close/>
              </a:path>
            </a:pathLst>
          </a:custGeom>
          <a:solidFill>
            <a:srgbClr val="FFFFE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1" name="Freeform 21"/>
          <p:cNvSpPr>
            <a:spLocks/>
          </p:cNvSpPr>
          <p:nvPr/>
        </p:nvSpPr>
        <p:spPr bwMode="auto">
          <a:xfrm>
            <a:off x="254000" y="1042988"/>
            <a:ext cx="2093913" cy="4597400"/>
          </a:xfrm>
          <a:custGeom>
            <a:avLst/>
            <a:gdLst/>
            <a:ahLst/>
            <a:cxnLst>
              <a:cxn ang="0">
                <a:pos x="0" y="2896"/>
              </a:cxn>
              <a:cxn ang="0">
                <a:pos x="208" y="2675"/>
              </a:cxn>
              <a:cxn ang="0">
                <a:pos x="1319" y="0"/>
              </a:cxn>
              <a:cxn ang="0">
                <a:pos x="1232" y="130"/>
              </a:cxn>
              <a:cxn ang="0">
                <a:pos x="1204" y="130"/>
              </a:cxn>
              <a:cxn ang="0">
                <a:pos x="0" y="2896"/>
              </a:cxn>
            </a:cxnLst>
            <a:rect l="0" t="0" r="r" b="b"/>
            <a:pathLst>
              <a:path w="1319" h="2896">
                <a:moveTo>
                  <a:pt x="0" y="2896"/>
                </a:moveTo>
                <a:lnTo>
                  <a:pt x="208" y="2675"/>
                </a:lnTo>
                <a:lnTo>
                  <a:pt x="1319" y="0"/>
                </a:lnTo>
                <a:lnTo>
                  <a:pt x="1232" y="130"/>
                </a:lnTo>
                <a:lnTo>
                  <a:pt x="1204" y="130"/>
                </a:lnTo>
                <a:lnTo>
                  <a:pt x="0" y="2896"/>
                </a:lnTo>
                <a:close/>
              </a:path>
            </a:pathLst>
          </a:custGeom>
          <a:solidFill>
            <a:srgbClr val="FFFFE1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2" name="Freeform 22"/>
          <p:cNvSpPr>
            <a:spLocks/>
          </p:cNvSpPr>
          <p:nvPr/>
        </p:nvSpPr>
        <p:spPr bwMode="auto">
          <a:xfrm>
            <a:off x="225425" y="795338"/>
            <a:ext cx="8763000" cy="4995862"/>
          </a:xfrm>
          <a:custGeom>
            <a:avLst/>
            <a:gdLst/>
            <a:ahLst/>
            <a:cxnLst>
              <a:cxn ang="0">
                <a:pos x="2848" y="241"/>
              </a:cxn>
              <a:cxn ang="0">
                <a:pos x="3098" y="99"/>
              </a:cxn>
              <a:cxn ang="0">
                <a:pos x="3358" y="45"/>
              </a:cxn>
              <a:cxn ang="0">
                <a:pos x="3632" y="59"/>
              </a:cxn>
              <a:cxn ang="0">
                <a:pos x="3909" y="109"/>
              </a:cxn>
              <a:cxn ang="0">
                <a:pos x="4180" y="172"/>
              </a:cxn>
              <a:cxn ang="0">
                <a:pos x="4293" y="306"/>
              </a:cxn>
              <a:cxn ang="0">
                <a:pos x="5287" y="3029"/>
              </a:cxn>
              <a:cxn ang="0">
                <a:pos x="4764" y="3015"/>
              </a:cxn>
              <a:cxn ang="0">
                <a:pos x="4107" y="2995"/>
              </a:cxn>
              <a:cxn ang="0">
                <a:pos x="3510" y="2975"/>
              </a:cxn>
              <a:cxn ang="0">
                <a:pos x="3150" y="2960"/>
              </a:cxn>
              <a:cxn ang="0">
                <a:pos x="3034" y="2983"/>
              </a:cxn>
              <a:cxn ang="0">
                <a:pos x="3079" y="3058"/>
              </a:cxn>
              <a:cxn ang="0">
                <a:pos x="3063" y="3106"/>
              </a:cxn>
              <a:cxn ang="0">
                <a:pos x="2441" y="3098"/>
              </a:cxn>
              <a:cxn ang="0">
                <a:pos x="2459" y="3048"/>
              </a:cxn>
              <a:cxn ang="0">
                <a:pos x="2452" y="2960"/>
              </a:cxn>
              <a:cxn ang="0">
                <a:pos x="2288" y="2964"/>
              </a:cxn>
              <a:cxn ang="0">
                <a:pos x="1830" y="2981"/>
              </a:cxn>
              <a:cxn ang="0">
                <a:pos x="1191" y="3001"/>
              </a:cxn>
              <a:cxn ang="0">
                <a:pos x="562" y="3019"/>
              </a:cxn>
              <a:cxn ang="0">
                <a:pos x="120" y="3031"/>
              </a:cxn>
              <a:cxn ang="0">
                <a:pos x="1250" y="306"/>
              </a:cxn>
              <a:cxn ang="0">
                <a:pos x="1432" y="154"/>
              </a:cxn>
              <a:cxn ang="0">
                <a:pos x="1706" y="89"/>
              </a:cxn>
              <a:cxn ang="0">
                <a:pos x="1979" y="49"/>
              </a:cxn>
              <a:cxn ang="0">
                <a:pos x="2252" y="53"/>
              </a:cxn>
              <a:cxn ang="0">
                <a:pos x="2508" y="136"/>
              </a:cxn>
              <a:cxn ang="0">
                <a:pos x="2748" y="316"/>
              </a:cxn>
              <a:cxn ang="0">
                <a:pos x="2759" y="274"/>
              </a:cxn>
              <a:cxn ang="0">
                <a:pos x="2525" y="97"/>
              </a:cxn>
              <a:cxn ang="0">
                <a:pos x="2255" y="14"/>
              </a:cxn>
              <a:cxn ang="0">
                <a:pos x="1979" y="6"/>
              </a:cxn>
              <a:cxn ang="0">
                <a:pos x="1699" y="49"/>
              </a:cxn>
              <a:cxn ang="0">
                <a:pos x="1424" y="116"/>
              </a:cxn>
              <a:cxn ang="0">
                <a:pos x="1242" y="266"/>
              </a:cxn>
              <a:cxn ang="0">
                <a:pos x="0" y="3046"/>
              </a:cxn>
              <a:cxn ang="0">
                <a:pos x="120" y="3070"/>
              </a:cxn>
              <a:cxn ang="0">
                <a:pos x="562" y="3058"/>
              </a:cxn>
              <a:cxn ang="0">
                <a:pos x="1191" y="3042"/>
              </a:cxn>
              <a:cxn ang="0">
                <a:pos x="1830" y="3023"/>
              </a:cxn>
              <a:cxn ang="0">
                <a:pos x="2288" y="3007"/>
              </a:cxn>
              <a:cxn ang="0">
                <a:pos x="2445" y="3001"/>
              </a:cxn>
              <a:cxn ang="0">
                <a:pos x="2399" y="3076"/>
              </a:cxn>
              <a:cxn ang="0">
                <a:pos x="2761" y="3147"/>
              </a:cxn>
              <a:cxn ang="0">
                <a:pos x="3125" y="3076"/>
              </a:cxn>
              <a:cxn ang="0">
                <a:pos x="3076" y="3001"/>
              </a:cxn>
              <a:cxn ang="0">
                <a:pos x="3232" y="3007"/>
              </a:cxn>
              <a:cxn ang="0">
                <a:pos x="3696" y="3023"/>
              </a:cxn>
              <a:cxn ang="0">
                <a:pos x="4331" y="3042"/>
              </a:cxn>
              <a:cxn ang="0">
                <a:pos x="4962" y="3058"/>
              </a:cxn>
              <a:cxn ang="0">
                <a:pos x="5402" y="3070"/>
              </a:cxn>
              <a:cxn ang="0">
                <a:pos x="5520" y="3046"/>
              </a:cxn>
              <a:cxn ang="0">
                <a:pos x="4283" y="264"/>
              </a:cxn>
              <a:cxn ang="0">
                <a:pos x="4102" y="112"/>
              </a:cxn>
              <a:cxn ang="0">
                <a:pos x="3823" y="49"/>
              </a:cxn>
              <a:cxn ang="0">
                <a:pos x="3540" y="6"/>
              </a:cxn>
              <a:cxn ang="0">
                <a:pos x="3263" y="12"/>
              </a:cxn>
              <a:cxn ang="0">
                <a:pos x="2994" y="95"/>
              </a:cxn>
              <a:cxn ang="0">
                <a:pos x="2759" y="274"/>
              </a:cxn>
            </a:cxnLst>
            <a:rect l="0" t="0" r="r" b="b"/>
            <a:pathLst>
              <a:path w="5520" h="3147">
                <a:moveTo>
                  <a:pt x="2761" y="326"/>
                </a:moveTo>
                <a:lnTo>
                  <a:pt x="2770" y="318"/>
                </a:lnTo>
                <a:lnTo>
                  <a:pt x="2848" y="241"/>
                </a:lnTo>
                <a:lnTo>
                  <a:pt x="2932" y="183"/>
                </a:lnTo>
                <a:lnTo>
                  <a:pt x="3010" y="136"/>
                </a:lnTo>
                <a:lnTo>
                  <a:pt x="3098" y="99"/>
                </a:lnTo>
                <a:lnTo>
                  <a:pt x="3179" y="71"/>
                </a:lnTo>
                <a:lnTo>
                  <a:pt x="3267" y="51"/>
                </a:lnTo>
                <a:lnTo>
                  <a:pt x="3358" y="45"/>
                </a:lnTo>
                <a:lnTo>
                  <a:pt x="3449" y="41"/>
                </a:lnTo>
                <a:lnTo>
                  <a:pt x="3540" y="49"/>
                </a:lnTo>
                <a:lnTo>
                  <a:pt x="3632" y="59"/>
                </a:lnTo>
                <a:lnTo>
                  <a:pt x="3725" y="71"/>
                </a:lnTo>
                <a:lnTo>
                  <a:pt x="3818" y="89"/>
                </a:lnTo>
                <a:lnTo>
                  <a:pt x="3909" y="109"/>
                </a:lnTo>
                <a:lnTo>
                  <a:pt x="4001" y="130"/>
                </a:lnTo>
                <a:lnTo>
                  <a:pt x="4094" y="154"/>
                </a:lnTo>
                <a:lnTo>
                  <a:pt x="4180" y="172"/>
                </a:lnTo>
                <a:lnTo>
                  <a:pt x="4256" y="296"/>
                </a:lnTo>
                <a:lnTo>
                  <a:pt x="4272" y="306"/>
                </a:lnTo>
                <a:lnTo>
                  <a:pt x="4293" y="306"/>
                </a:lnTo>
                <a:lnTo>
                  <a:pt x="5473" y="3033"/>
                </a:lnTo>
                <a:lnTo>
                  <a:pt x="5402" y="3031"/>
                </a:lnTo>
                <a:lnTo>
                  <a:pt x="5287" y="3029"/>
                </a:lnTo>
                <a:lnTo>
                  <a:pt x="5138" y="3023"/>
                </a:lnTo>
                <a:lnTo>
                  <a:pt x="4962" y="3019"/>
                </a:lnTo>
                <a:lnTo>
                  <a:pt x="4764" y="3015"/>
                </a:lnTo>
                <a:lnTo>
                  <a:pt x="4551" y="3007"/>
                </a:lnTo>
                <a:lnTo>
                  <a:pt x="4331" y="3001"/>
                </a:lnTo>
                <a:lnTo>
                  <a:pt x="4107" y="2995"/>
                </a:lnTo>
                <a:lnTo>
                  <a:pt x="3896" y="2987"/>
                </a:lnTo>
                <a:lnTo>
                  <a:pt x="3696" y="2981"/>
                </a:lnTo>
                <a:lnTo>
                  <a:pt x="3510" y="2975"/>
                </a:lnTo>
                <a:lnTo>
                  <a:pt x="3354" y="2969"/>
                </a:lnTo>
                <a:lnTo>
                  <a:pt x="3232" y="2964"/>
                </a:lnTo>
                <a:lnTo>
                  <a:pt x="3150" y="2960"/>
                </a:lnTo>
                <a:lnTo>
                  <a:pt x="3116" y="2958"/>
                </a:lnTo>
                <a:lnTo>
                  <a:pt x="3070" y="2960"/>
                </a:lnTo>
                <a:lnTo>
                  <a:pt x="3034" y="2983"/>
                </a:lnTo>
                <a:lnTo>
                  <a:pt x="3025" y="3031"/>
                </a:lnTo>
                <a:lnTo>
                  <a:pt x="3063" y="3048"/>
                </a:lnTo>
                <a:lnTo>
                  <a:pt x="3079" y="3058"/>
                </a:lnTo>
                <a:lnTo>
                  <a:pt x="3085" y="3076"/>
                </a:lnTo>
                <a:lnTo>
                  <a:pt x="3081" y="3098"/>
                </a:lnTo>
                <a:lnTo>
                  <a:pt x="3063" y="3106"/>
                </a:lnTo>
                <a:lnTo>
                  <a:pt x="2761" y="3106"/>
                </a:lnTo>
                <a:lnTo>
                  <a:pt x="2459" y="3106"/>
                </a:lnTo>
                <a:lnTo>
                  <a:pt x="2441" y="3098"/>
                </a:lnTo>
                <a:lnTo>
                  <a:pt x="2441" y="3076"/>
                </a:lnTo>
                <a:lnTo>
                  <a:pt x="2445" y="3058"/>
                </a:lnTo>
                <a:lnTo>
                  <a:pt x="2459" y="3048"/>
                </a:lnTo>
                <a:lnTo>
                  <a:pt x="2499" y="3031"/>
                </a:lnTo>
                <a:lnTo>
                  <a:pt x="2490" y="2983"/>
                </a:lnTo>
                <a:lnTo>
                  <a:pt x="2452" y="2960"/>
                </a:lnTo>
                <a:lnTo>
                  <a:pt x="2405" y="2958"/>
                </a:lnTo>
                <a:lnTo>
                  <a:pt x="2374" y="2960"/>
                </a:lnTo>
                <a:lnTo>
                  <a:pt x="2288" y="2964"/>
                </a:lnTo>
                <a:lnTo>
                  <a:pt x="2165" y="2969"/>
                </a:lnTo>
                <a:lnTo>
                  <a:pt x="2012" y="2975"/>
                </a:lnTo>
                <a:lnTo>
                  <a:pt x="1830" y="2981"/>
                </a:lnTo>
                <a:lnTo>
                  <a:pt x="1626" y="2987"/>
                </a:lnTo>
                <a:lnTo>
                  <a:pt x="1412" y="2995"/>
                </a:lnTo>
                <a:lnTo>
                  <a:pt x="1191" y="3001"/>
                </a:lnTo>
                <a:lnTo>
                  <a:pt x="973" y="3007"/>
                </a:lnTo>
                <a:lnTo>
                  <a:pt x="760" y="3015"/>
                </a:lnTo>
                <a:lnTo>
                  <a:pt x="562" y="3019"/>
                </a:lnTo>
                <a:lnTo>
                  <a:pt x="382" y="3023"/>
                </a:lnTo>
                <a:lnTo>
                  <a:pt x="235" y="3029"/>
                </a:lnTo>
                <a:lnTo>
                  <a:pt x="120" y="3031"/>
                </a:lnTo>
                <a:lnTo>
                  <a:pt x="47" y="3033"/>
                </a:lnTo>
                <a:lnTo>
                  <a:pt x="1231" y="306"/>
                </a:lnTo>
                <a:lnTo>
                  <a:pt x="1250" y="306"/>
                </a:lnTo>
                <a:lnTo>
                  <a:pt x="1268" y="296"/>
                </a:lnTo>
                <a:lnTo>
                  <a:pt x="1348" y="172"/>
                </a:lnTo>
                <a:lnTo>
                  <a:pt x="1432" y="154"/>
                </a:lnTo>
                <a:lnTo>
                  <a:pt x="1521" y="132"/>
                </a:lnTo>
                <a:lnTo>
                  <a:pt x="1615" y="110"/>
                </a:lnTo>
                <a:lnTo>
                  <a:pt x="1706" y="89"/>
                </a:lnTo>
                <a:lnTo>
                  <a:pt x="1797" y="71"/>
                </a:lnTo>
                <a:lnTo>
                  <a:pt x="1892" y="61"/>
                </a:lnTo>
                <a:lnTo>
                  <a:pt x="1979" y="49"/>
                </a:lnTo>
                <a:lnTo>
                  <a:pt x="2072" y="45"/>
                </a:lnTo>
                <a:lnTo>
                  <a:pt x="2163" y="45"/>
                </a:lnTo>
                <a:lnTo>
                  <a:pt x="2252" y="53"/>
                </a:lnTo>
                <a:lnTo>
                  <a:pt x="2339" y="71"/>
                </a:lnTo>
                <a:lnTo>
                  <a:pt x="2423" y="99"/>
                </a:lnTo>
                <a:lnTo>
                  <a:pt x="2508" y="136"/>
                </a:lnTo>
                <a:lnTo>
                  <a:pt x="2590" y="183"/>
                </a:lnTo>
                <a:lnTo>
                  <a:pt x="2667" y="241"/>
                </a:lnTo>
                <a:lnTo>
                  <a:pt x="2748" y="316"/>
                </a:lnTo>
                <a:lnTo>
                  <a:pt x="2761" y="328"/>
                </a:lnTo>
                <a:lnTo>
                  <a:pt x="2759" y="326"/>
                </a:lnTo>
                <a:lnTo>
                  <a:pt x="2759" y="274"/>
                </a:lnTo>
                <a:lnTo>
                  <a:pt x="2692" y="211"/>
                </a:lnTo>
                <a:lnTo>
                  <a:pt x="2612" y="146"/>
                </a:lnTo>
                <a:lnTo>
                  <a:pt x="2525" y="97"/>
                </a:lnTo>
                <a:lnTo>
                  <a:pt x="2437" y="59"/>
                </a:lnTo>
                <a:lnTo>
                  <a:pt x="2346" y="32"/>
                </a:lnTo>
                <a:lnTo>
                  <a:pt x="2255" y="14"/>
                </a:lnTo>
                <a:lnTo>
                  <a:pt x="2163" y="4"/>
                </a:lnTo>
                <a:lnTo>
                  <a:pt x="2072" y="2"/>
                </a:lnTo>
                <a:lnTo>
                  <a:pt x="1979" y="6"/>
                </a:lnTo>
                <a:lnTo>
                  <a:pt x="1886" y="18"/>
                </a:lnTo>
                <a:lnTo>
                  <a:pt x="1793" y="32"/>
                </a:lnTo>
                <a:lnTo>
                  <a:pt x="1699" y="49"/>
                </a:lnTo>
                <a:lnTo>
                  <a:pt x="1606" y="71"/>
                </a:lnTo>
                <a:lnTo>
                  <a:pt x="1515" y="91"/>
                </a:lnTo>
                <a:lnTo>
                  <a:pt x="1424" y="116"/>
                </a:lnTo>
                <a:lnTo>
                  <a:pt x="1333" y="136"/>
                </a:lnTo>
                <a:lnTo>
                  <a:pt x="1321" y="146"/>
                </a:lnTo>
                <a:lnTo>
                  <a:pt x="1242" y="266"/>
                </a:lnTo>
                <a:lnTo>
                  <a:pt x="1222" y="264"/>
                </a:lnTo>
                <a:lnTo>
                  <a:pt x="1206" y="276"/>
                </a:lnTo>
                <a:lnTo>
                  <a:pt x="0" y="3046"/>
                </a:lnTo>
                <a:lnTo>
                  <a:pt x="18" y="3076"/>
                </a:lnTo>
                <a:lnTo>
                  <a:pt x="44" y="3074"/>
                </a:lnTo>
                <a:lnTo>
                  <a:pt x="120" y="3070"/>
                </a:lnTo>
                <a:lnTo>
                  <a:pt x="235" y="3068"/>
                </a:lnTo>
                <a:lnTo>
                  <a:pt x="382" y="3064"/>
                </a:lnTo>
                <a:lnTo>
                  <a:pt x="562" y="3058"/>
                </a:lnTo>
                <a:lnTo>
                  <a:pt x="760" y="3056"/>
                </a:lnTo>
                <a:lnTo>
                  <a:pt x="973" y="3048"/>
                </a:lnTo>
                <a:lnTo>
                  <a:pt x="1191" y="3042"/>
                </a:lnTo>
                <a:lnTo>
                  <a:pt x="1412" y="3037"/>
                </a:lnTo>
                <a:lnTo>
                  <a:pt x="1626" y="3031"/>
                </a:lnTo>
                <a:lnTo>
                  <a:pt x="1830" y="3023"/>
                </a:lnTo>
                <a:lnTo>
                  <a:pt x="2012" y="3019"/>
                </a:lnTo>
                <a:lnTo>
                  <a:pt x="2165" y="3011"/>
                </a:lnTo>
                <a:lnTo>
                  <a:pt x="2288" y="3007"/>
                </a:lnTo>
                <a:lnTo>
                  <a:pt x="2374" y="3003"/>
                </a:lnTo>
                <a:lnTo>
                  <a:pt x="2412" y="2999"/>
                </a:lnTo>
                <a:lnTo>
                  <a:pt x="2445" y="3001"/>
                </a:lnTo>
                <a:lnTo>
                  <a:pt x="2459" y="3007"/>
                </a:lnTo>
                <a:lnTo>
                  <a:pt x="2417" y="3031"/>
                </a:lnTo>
                <a:lnTo>
                  <a:pt x="2399" y="3076"/>
                </a:lnTo>
                <a:lnTo>
                  <a:pt x="2414" y="3127"/>
                </a:lnTo>
                <a:lnTo>
                  <a:pt x="2459" y="3147"/>
                </a:lnTo>
                <a:lnTo>
                  <a:pt x="2761" y="3147"/>
                </a:lnTo>
                <a:lnTo>
                  <a:pt x="3063" y="3147"/>
                </a:lnTo>
                <a:lnTo>
                  <a:pt x="3110" y="3127"/>
                </a:lnTo>
                <a:lnTo>
                  <a:pt x="3125" y="3076"/>
                </a:lnTo>
                <a:lnTo>
                  <a:pt x="3107" y="3031"/>
                </a:lnTo>
                <a:lnTo>
                  <a:pt x="3063" y="3007"/>
                </a:lnTo>
                <a:lnTo>
                  <a:pt x="3076" y="3001"/>
                </a:lnTo>
                <a:lnTo>
                  <a:pt x="3110" y="2999"/>
                </a:lnTo>
                <a:lnTo>
                  <a:pt x="3148" y="3003"/>
                </a:lnTo>
                <a:lnTo>
                  <a:pt x="3232" y="3007"/>
                </a:lnTo>
                <a:lnTo>
                  <a:pt x="3354" y="3011"/>
                </a:lnTo>
                <a:lnTo>
                  <a:pt x="3510" y="3019"/>
                </a:lnTo>
                <a:lnTo>
                  <a:pt x="3696" y="3023"/>
                </a:lnTo>
                <a:lnTo>
                  <a:pt x="3896" y="3031"/>
                </a:lnTo>
                <a:lnTo>
                  <a:pt x="4107" y="3037"/>
                </a:lnTo>
                <a:lnTo>
                  <a:pt x="4331" y="3042"/>
                </a:lnTo>
                <a:lnTo>
                  <a:pt x="4551" y="3048"/>
                </a:lnTo>
                <a:lnTo>
                  <a:pt x="4764" y="3056"/>
                </a:lnTo>
                <a:lnTo>
                  <a:pt x="4962" y="3058"/>
                </a:lnTo>
                <a:lnTo>
                  <a:pt x="5138" y="3064"/>
                </a:lnTo>
                <a:lnTo>
                  <a:pt x="5287" y="3068"/>
                </a:lnTo>
                <a:lnTo>
                  <a:pt x="5402" y="3070"/>
                </a:lnTo>
                <a:lnTo>
                  <a:pt x="5477" y="3074"/>
                </a:lnTo>
                <a:lnTo>
                  <a:pt x="5502" y="3076"/>
                </a:lnTo>
                <a:lnTo>
                  <a:pt x="5520" y="3046"/>
                </a:lnTo>
                <a:lnTo>
                  <a:pt x="4322" y="276"/>
                </a:lnTo>
                <a:lnTo>
                  <a:pt x="4302" y="264"/>
                </a:lnTo>
                <a:lnTo>
                  <a:pt x="4283" y="264"/>
                </a:lnTo>
                <a:lnTo>
                  <a:pt x="4200" y="142"/>
                </a:lnTo>
                <a:lnTo>
                  <a:pt x="4192" y="136"/>
                </a:lnTo>
                <a:lnTo>
                  <a:pt x="4102" y="112"/>
                </a:lnTo>
                <a:lnTo>
                  <a:pt x="4009" y="89"/>
                </a:lnTo>
                <a:lnTo>
                  <a:pt x="3918" y="71"/>
                </a:lnTo>
                <a:lnTo>
                  <a:pt x="3823" y="49"/>
                </a:lnTo>
                <a:lnTo>
                  <a:pt x="3729" y="30"/>
                </a:lnTo>
                <a:lnTo>
                  <a:pt x="3636" y="18"/>
                </a:lnTo>
                <a:lnTo>
                  <a:pt x="3540" y="6"/>
                </a:lnTo>
                <a:lnTo>
                  <a:pt x="3449" y="0"/>
                </a:lnTo>
                <a:lnTo>
                  <a:pt x="3358" y="2"/>
                </a:lnTo>
                <a:lnTo>
                  <a:pt x="3263" y="12"/>
                </a:lnTo>
                <a:lnTo>
                  <a:pt x="3176" y="30"/>
                </a:lnTo>
                <a:lnTo>
                  <a:pt x="3083" y="59"/>
                </a:lnTo>
                <a:lnTo>
                  <a:pt x="2994" y="95"/>
                </a:lnTo>
                <a:lnTo>
                  <a:pt x="2910" y="146"/>
                </a:lnTo>
                <a:lnTo>
                  <a:pt x="2825" y="211"/>
                </a:lnTo>
                <a:lnTo>
                  <a:pt x="2759" y="274"/>
                </a:lnTo>
                <a:lnTo>
                  <a:pt x="2761" y="32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80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46" name="Freeform 26"/>
          <p:cNvSpPr>
            <a:spLocks/>
          </p:cNvSpPr>
          <p:nvPr/>
        </p:nvSpPr>
        <p:spPr bwMode="auto">
          <a:xfrm>
            <a:off x="228600" y="762000"/>
            <a:ext cx="8763000" cy="4995863"/>
          </a:xfrm>
          <a:custGeom>
            <a:avLst/>
            <a:gdLst/>
            <a:ahLst/>
            <a:cxnLst>
              <a:cxn ang="0">
                <a:pos x="2848" y="241"/>
              </a:cxn>
              <a:cxn ang="0">
                <a:pos x="3098" y="99"/>
              </a:cxn>
              <a:cxn ang="0">
                <a:pos x="3358" y="45"/>
              </a:cxn>
              <a:cxn ang="0">
                <a:pos x="3632" y="59"/>
              </a:cxn>
              <a:cxn ang="0">
                <a:pos x="3909" y="109"/>
              </a:cxn>
              <a:cxn ang="0">
                <a:pos x="4180" y="172"/>
              </a:cxn>
              <a:cxn ang="0">
                <a:pos x="4293" y="306"/>
              </a:cxn>
              <a:cxn ang="0">
                <a:pos x="5287" y="3029"/>
              </a:cxn>
              <a:cxn ang="0">
                <a:pos x="4764" y="3015"/>
              </a:cxn>
              <a:cxn ang="0">
                <a:pos x="4107" y="2995"/>
              </a:cxn>
              <a:cxn ang="0">
                <a:pos x="3510" y="2975"/>
              </a:cxn>
              <a:cxn ang="0">
                <a:pos x="3150" y="2960"/>
              </a:cxn>
              <a:cxn ang="0">
                <a:pos x="3034" y="2983"/>
              </a:cxn>
              <a:cxn ang="0">
                <a:pos x="3079" y="3058"/>
              </a:cxn>
              <a:cxn ang="0">
                <a:pos x="3063" y="3106"/>
              </a:cxn>
              <a:cxn ang="0">
                <a:pos x="2441" y="3098"/>
              </a:cxn>
              <a:cxn ang="0">
                <a:pos x="2459" y="3048"/>
              </a:cxn>
              <a:cxn ang="0">
                <a:pos x="2452" y="2960"/>
              </a:cxn>
              <a:cxn ang="0">
                <a:pos x="2288" y="2964"/>
              </a:cxn>
              <a:cxn ang="0">
                <a:pos x="1830" y="2981"/>
              </a:cxn>
              <a:cxn ang="0">
                <a:pos x="1191" y="3001"/>
              </a:cxn>
              <a:cxn ang="0">
                <a:pos x="562" y="3019"/>
              </a:cxn>
              <a:cxn ang="0">
                <a:pos x="120" y="3031"/>
              </a:cxn>
              <a:cxn ang="0">
                <a:pos x="1250" y="306"/>
              </a:cxn>
              <a:cxn ang="0">
                <a:pos x="1432" y="154"/>
              </a:cxn>
              <a:cxn ang="0">
                <a:pos x="1706" y="89"/>
              </a:cxn>
              <a:cxn ang="0">
                <a:pos x="1979" y="49"/>
              </a:cxn>
              <a:cxn ang="0">
                <a:pos x="2252" y="53"/>
              </a:cxn>
              <a:cxn ang="0">
                <a:pos x="2508" y="136"/>
              </a:cxn>
              <a:cxn ang="0">
                <a:pos x="2748" y="316"/>
              </a:cxn>
              <a:cxn ang="0">
                <a:pos x="2759" y="274"/>
              </a:cxn>
              <a:cxn ang="0">
                <a:pos x="2525" y="97"/>
              </a:cxn>
              <a:cxn ang="0">
                <a:pos x="2255" y="14"/>
              </a:cxn>
              <a:cxn ang="0">
                <a:pos x="1979" y="6"/>
              </a:cxn>
              <a:cxn ang="0">
                <a:pos x="1699" y="49"/>
              </a:cxn>
              <a:cxn ang="0">
                <a:pos x="1424" y="116"/>
              </a:cxn>
              <a:cxn ang="0">
                <a:pos x="1242" y="266"/>
              </a:cxn>
              <a:cxn ang="0">
                <a:pos x="0" y="3046"/>
              </a:cxn>
              <a:cxn ang="0">
                <a:pos x="120" y="3070"/>
              </a:cxn>
              <a:cxn ang="0">
                <a:pos x="562" y="3058"/>
              </a:cxn>
              <a:cxn ang="0">
                <a:pos x="1191" y="3042"/>
              </a:cxn>
              <a:cxn ang="0">
                <a:pos x="1830" y="3023"/>
              </a:cxn>
              <a:cxn ang="0">
                <a:pos x="2288" y="3007"/>
              </a:cxn>
              <a:cxn ang="0">
                <a:pos x="2445" y="3001"/>
              </a:cxn>
              <a:cxn ang="0">
                <a:pos x="2399" y="3076"/>
              </a:cxn>
              <a:cxn ang="0">
                <a:pos x="2761" y="3147"/>
              </a:cxn>
              <a:cxn ang="0">
                <a:pos x="3125" y="3076"/>
              </a:cxn>
              <a:cxn ang="0">
                <a:pos x="3076" y="3001"/>
              </a:cxn>
              <a:cxn ang="0">
                <a:pos x="3232" y="3007"/>
              </a:cxn>
              <a:cxn ang="0">
                <a:pos x="3696" y="3023"/>
              </a:cxn>
              <a:cxn ang="0">
                <a:pos x="4331" y="3042"/>
              </a:cxn>
              <a:cxn ang="0">
                <a:pos x="4962" y="3058"/>
              </a:cxn>
              <a:cxn ang="0">
                <a:pos x="5402" y="3070"/>
              </a:cxn>
              <a:cxn ang="0">
                <a:pos x="5520" y="3046"/>
              </a:cxn>
              <a:cxn ang="0">
                <a:pos x="4283" y="264"/>
              </a:cxn>
              <a:cxn ang="0">
                <a:pos x="4102" y="112"/>
              </a:cxn>
              <a:cxn ang="0">
                <a:pos x="3823" y="49"/>
              </a:cxn>
              <a:cxn ang="0">
                <a:pos x="3540" y="6"/>
              </a:cxn>
              <a:cxn ang="0">
                <a:pos x="3263" y="12"/>
              </a:cxn>
              <a:cxn ang="0">
                <a:pos x="2994" y="95"/>
              </a:cxn>
              <a:cxn ang="0">
                <a:pos x="2759" y="274"/>
              </a:cxn>
            </a:cxnLst>
            <a:rect l="0" t="0" r="r" b="b"/>
            <a:pathLst>
              <a:path w="5520" h="3147">
                <a:moveTo>
                  <a:pt x="2761" y="326"/>
                </a:moveTo>
                <a:lnTo>
                  <a:pt x="2770" y="318"/>
                </a:lnTo>
                <a:lnTo>
                  <a:pt x="2848" y="241"/>
                </a:lnTo>
                <a:lnTo>
                  <a:pt x="2932" y="183"/>
                </a:lnTo>
                <a:lnTo>
                  <a:pt x="3010" y="136"/>
                </a:lnTo>
                <a:lnTo>
                  <a:pt x="3098" y="99"/>
                </a:lnTo>
                <a:lnTo>
                  <a:pt x="3179" y="71"/>
                </a:lnTo>
                <a:lnTo>
                  <a:pt x="3267" y="51"/>
                </a:lnTo>
                <a:lnTo>
                  <a:pt x="3358" y="45"/>
                </a:lnTo>
                <a:lnTo>
                  <a:pt x="3449" y="41"/>
                </a:lnTo>
                <a:lnTo>
                  <a:pt x="3540" y="49"/>
                </a:lnTo>
                <a:lnTo>
                  <a:pt x="3632" y="59"/>
                </a:lnTo>
                <a:lnTo>
                  <a:pt x="3725" y="71"/>
                </a:lnTo>
                <a:lnTo>
                  <a:pt x="3818" y="89"/>
                </a:lnTo>
                <a:lnTo>
                  <a:pt x="3909" y="109"/>
                </a:lnTo>
                <a:lnTo>
                  <a:pt x="4001" y="130"/>
                </a:lnTo>
                <a:lnTo>
                  <a:pt x="4094" y="154"/>
                </a:lnTo>
                <a:lnTo>
                  <a:pt x="4180" y="172"/>
                </a:lnTo>
                <a:lnTo>
                  <a:pt x="4256" y="296"/>
                </a:lnTo>
                <a:lnTo>
                  <a:pt x="4272" y="306"/>
                </a:lnTo>
                <a:lnTo>
                  <a:pt x="4293" y="306"/>
                </a:lnTo>
                <a:lnTo>
                  <a:pt x="5473" y="3033"/>
                </a:lnTo>
                <a:lnTo>
                  <a:pt x="5402" y="3031"/>
                </a:lnTo>
                <a:lnTo>
                  <a:pt x="5287" y="3029"/>
                </a:lnTo>
                <a:lnTo>
                  <a:pt x="5138" y="3023"/>
                </a:lnTo>
                <a:lnTo>
                  <a:pt x="4962" y="3019"/>
                </a:lnTo>
                <a:lnTo>
                  <a:pt x="4764" y="3015"/>
                </a:lnTo>
                <a:lnTo>
                  <a:pt x="4551" y="3007"/>
                </a:lnTo>
                <a:lnTo>
                  <a:pt x="4331" y="3001"/>
                </a:lnTo>
                <a:lnTo>
                  <a:pt x="4107" y="2995"/>
                </a:lnTo>
                <a:lnTo>
                  <a:pt x="3896" y="2987"/>
                </a:lnTo>
                <a:lnTo>
                  <a:pt x="3696" y="2981"/>
                </a:lnTo>
                <a:lnTo>
                  <a:pt x="3510" y="2975"/>
                </a:lnTo>
                <a:lnTo>
                  <a:pt x="3354" y="2969"/>
                </a:lnTo>
                <a:lnTo>
                  <a:pt x="3232" y="2964"/>
                </a:lnTo>
                <a:lnTo>
                  <a:pt x="3150" y="2960"/>
                </a:lnTo>
                <a:lnTo>
                  <a:pt x="3116" y="2958"/>
                </a:lnTo>
                <a:lnTo>
                  <a:pt x="3070" y="2960"/>
                </a:lnTo>
                <a:lnTo>
                  <a:pt x="3034" y="2983"/>
                </a:lnTo>
                <a:lnTo>
                  <a:pt x="3025" y="3031"/>
                </a:lnTo>
                <a:lnTo>
                  <a:pt x="3063" y="3048"/>
                </a:lnTo>
                <a:lnTo>
                  <a:pt x="3079" y="3058"/>
                </a:lnTo>
                <a:lnTo>
                  <a:pt x="3085" y="3076"/>
                </a:lnTo>
                <a:lnTo>
                  <a:pt x="3081" y="3098"/>
                </a:lnTo>
                <a:lnTo>
                  <a:pt x="3063" y="3106"/>
                </a:lnTo>
                <a:lnTo>
                  <a:pt x="2761" y="3106"/>
                </a:lnTo>
                <a:lnTo>
                  <a:pt x="2459" y="3106"/>
                </a:lnTo>
                <a:lnTo>
                  <a:pt x="2441" y="3098"/>
                </a:lnTo>
                <a:lnTo>
                  <a:pt x="2441" y="3076"/>
                </a:lnTo>
                <a:lnTo>
                  <a:pt x="2445" y="3058"/>
                </a:lnTo>
                <a:lnTo>
                  <a:pt x="2459" y="3048"/>
                </a:lnTo>
                <a:lnTo>
                  <a:pt x="2499" y="3031"/>
                </a:lnTo>
                <a:lnTo>
                  <a:pt x="2490" y="2983"/>
                </a:lnTo>
                <a:lnTo>
                  <a:pt x="2452" y="2960"/>
                </a:lnTo>
                <a:lnTo>
                  <a:pt x="2405" y="2958"/>
                </a:lnTo>
                <a:lnTo>
                  <a:pt x="2374" y="2960"/>
                </a:lnTo>
                <a:lnTo>
                  <a:pt x="2288" y="2964"/>
                </a:lnTo>
                <a:lnTo>
                  <a:pt x="2165" y="2969"/>
                </a:lnTo>
                <a:lnTo>
                  <a:pt x="2012" y="2975"/>
                </a:lnTo>
                <a:lnTo>
                  <a:pt x="1830" y="2981"/>
                </a:lnTo>
                <a:lnTo>
                  <a:pt x="1626" y="2987"/>
                </a:lnTo>
                <a:lnTo>
                  <a:pt x="1412" y="2995"/>
                </a:lnTo>
                <a:lnTo>
                  <a:pt x="1191" y="3001"/>
                </a:lnTo>
                <a:lnTo>
                  <a:pt x="973" y="3007"/>
                </a:lnTo>
                <a:lnTo>
                  <a:pt x="760" y="3015"/>
                </a:lnTo>
                <a:lnTo>
                  <a:pt x="562" y="3019"/>
                </a:lnTo>
                <a:lnTo>
                  <a:pt x="382" y="3023"/>
                </a:lnTo>
                <a:lnTo>
                  <a:pt x="235" y="3029"/>
                </a:lnTo>
                <a:lnTo>
                  <a:pt x="120" y="3031"/>
                </a:lnTo>
                <a:lnTo>
                  <a:pt x="47" y="3033"/>
                </a:lnTo>
                <a:lnTo>
                  <a:pt x="1231" y="306"/>
                </a:lnTo>
                <a:lnTo>
                  <a:pt x="1250" y="306"/>
                </a:lnTo>
                <a:lnTo>
                  <a:pt x="1268" y="296"/>
                </a:lnTo>
                <a:lnTo>
                  <a:pt x="1348" y="172"/>
                </a:lnTo>
                <a:lnTo>
                  <a:pt x="1432" y="154"/>
                </a:lnTo>
                <a:lnTo>
                  <a:pt x="1521" y="132"/>
                </a:lnTo>
                <a:lnTo>
                  <a:pt x="1615" y="110"/>
                </a:lnTo>
                <a:lnTo>
                  <a:pt x="1706" y="89"/>
                </a:lnTo>
                <a:lnTo>
                  <a:pt x="1797" y="71"/>
                </a:lnTo>
                <a:lnTo>
                  <a:pt x="1892" y="61"/>
                </a:lnTo>
                <a:lnTo>
                  <a:pt x="1979" y="49"/>
                </a:lnTo>
                <a:lnTo>
                  <a:pt x="2072" y="45"/>
                </a:lnTo>
                <a:lnTo>
                  <a:pt x="2163" y="45"/>
                </a:lnTo>
                <a:lnTo>
                  <a:pt x="2252" y="53"/>
                </a:lnTo>
                <a:lnTo>
                  <a:pt x="2339" y="71"/>
                </a:lnTo>
                <a:lnTo>
                  <a:pt x="2423" y="99"/>
                </a:lnTo>
                <a:lnTo>
                  <a:pt x="2508" y="136"/>
                </a:lnTo>
                <a:lnTo>
                  <a:pt x="2590" y="183"/>
                </a:lnTo>
                <a:lnTo>
                  <a:pt x="2667" y="241"/>
                </a:lnTo>
                <a:lnTo>
                  <a:pt x="2748" y="316"/>
                </a:lnTo>
                <a:lnTo>
                  <a:pt x="2761" y="328"/>
                </a:lnTo>
                <a:lnTo>
                  <a:pt x="2759" y="326"/>
                </a:lnTo>
                <a:lnTo>
                  <a:pt x="2759" y="274"/>
                </a:lnTo>
                <a:lnTo>
                  <a:pt x="2692" y="211"/>
                </a:lnTo>
                <a:lnTo>
                  <a:pt x="2612" y="146"/>
                </a:lnTo>
                <a:lnTo>
                  <a:pt x="2525" y="97"/>
                </a:lnTo>
                <a:lnTo>
                  <a:pt x="2437" y="59"/>
                </a:lnTo>
                <a:lnTo>
                  <a:pt x="2346" y="32"/>
                </a:lnTo>
                <a:lnTo>
                  <a:pt x="2255" y="14"/>
                </a:lnTo>
                <a:lnTo>
                  <a:pt x="2163" y="4"/>
                </a:lnTo>
                <a:lnTo>
                  <a:pt x="2072" y="2"/>
                </a:lnTo>
                <a:lnTo>
                  <a:pt x="1979" y="6"/>
                </a:lnTo>
                <a:lnTo>
                  <a:pt x="1886" y="18"/>
                </a:lnTo>
                <a:lnTo>
                  <a:pt x="1793" y="32"/>
                </a:lnTo>
                <a:lnTo>
                  <a:pt x="1699" y="49"/>
                </a:lnTo>
                <a:lnTo>
                  <a:pt x="1606" y="71"/>
                </a:lnTo>
                <a:lnTo>
                  <a:pt x="1515" y="91"/>
                </a:lnTo>
                <a:lnTo>
                  <a:pt x="1424" y="116"/>
                </a:lnTo>
                <a:lnTo>
                  <a:pt x="1333" y="136"/>
                </a:lnTo>
                <a:lnTo>
                  <a:pt x="1321" y="146"/>
                </a:lnTo>
                <a:lnTo>
                  <a:pt x="1242" y="266"/>
                </a:lnTo>
                <a:lnTo>
                  <a:pt x="1222" y="264"/>
                </a:lnTo>
                <a:lnTo>
                  <a:pt x="1206" y="276"/>
                </a:lnTo>
                <a:lnTo>
                  <a:pt x="0" y="3046"/>
                </a:lnTo>
                <a:lnTo>
                  <a:pt x="18" y="3076"/>
                </a:lnTo>
                <a:lnTo>
                  <a:pt x="44" y="3074"/>
                </a:lnTo>
                <a:lnTo>
                  <a:pt x="120" y="3070"/>
                </a:lnTo>
                <a:lnTo>
                  <a:pt x="235" y="3068"/>
                </a:lnTo>
                <a:lnTo>
                  <a:pt x="382" y="3064"/>
                </a:lnTo>
                <a:lnTo>
                  <a:pt x="562" y="3058"/>
                </a:lnTo>
                <a:lnTo>
                  <a:pt x="760" y="3056"/>
                </a:lnTo>
                <a:lnTo>
                  <a:pt x="973" y="3048"/>
                </a:lnTo>
                <a:lnTo>
                  <a:pt x="1191" y="3042"/>
                </a:lnTo>
                <a:lnTo>
                  <a:pt x="1412" y="3037"/>
                </a:lnTo>
                <a:lnTo>
                  <a:pt x="1626" y="3031"/>
                </a:lnTo>
                <a:lnTo>
                  <a:pt x="1830" y="3023"/>
                </a:lnTo>
                <a:lnTo>
                  <a:pt x="2012" y="3019"/>
                </a:lnTo>
                <a:lnTo>
                  <a:pt x="2165" y="3011"/>
                </a:lnTo>
                <a:lnTo>
                  <a:pt x="2288" y="3007"/>
                </a:lnTo>
                <a:lnTo>
                  <a:pt x="2374" y="3003"/>
                </a:lnTo>
                <a:lnTo>
                  <a:pt x="2412" y="2999"/>
                </a:lnTo>
                <a:lnTo>
                  <a:pt x="2445" y="3001"/>
                </a:lnTo>
                <a:lnTo>
                  <a:pt x="2459" y="3007"/>
                </a:lnTo>
                <a:lnTo>
                  <a:pt x="2417" y="3031"/>
                </a:lnTo>
                <a:lnTo>
                  <a:pt x="2399" y="3076"/>
                </a:lnTo>
                <a:lnTo>
                  <a:pt x="2414" y="3127"/>
                </a:lnTo>
                <a:lnTo>
                  <a:pt x="2459" y="3147"/>
                </a:lnTo>
                <a:lnTo>
                  <a:pt x="2761" y="3147"/>
                </a:lnTo>
                <a:lnTo>
                  <a:pt x="3063" y="3147"/>
                </a:lnTo>
                <a:lnTo>
                  <a:pt x="3110" y="3127"/>
                </a:lnTo>
                <a:lnTo>
                  <a:pt x="3125" y="3076"/>
                </a:lnTo>
                <a:lnTo>
                  <a:pt x="3107" y="3031"/>
                </a:lnTo>
                <a:lnTo>
                  <a:pt x="3063" y="3007"/>
                </a:lnTo>
                <a:lnTo>
                  <a:pt x="3076" y="3001"/>
                </a:lnTo>
                <a:lnTo>
                  <a:pt x="3110" y="2999"/>
                </a:lnTo>
                <a:lnTo>
                  <a:pt x="3148" y="3003"/>
                </a:lnTo>
                <a:lnTo>
                  <a:pt x="3232" y="3007"/>
                </a:lnTo>
                <a:lnTo>
                  <a:pt x="3354" y="3011"/>
                </a:lnTo>
                <a:lnTo>
                  <a:pt x="3510" y="3019"/>
                </a:lnTo>
                <a:lnTo>
                  <a:pt x="3696" y="3023"/>
                </a:lnTo>
                <a:lnTo>
                  <a:pt x="3896" y="3031"/>
                </a:lnTo>
                <a:lnTo>
                  <a:pt x="4107" y="3037"/>
                </a:lnTo>
                <a:lnTo>
                  <a:pt x="4331" y="3042"/>
                </a:lnTo>
                <a:lnTo>
                  <a:pt x="4551" y="3048"/>
                </a:lnTo>
                <a:lnTo>
                  <a:pt x="4764" y="3056"/>
                </a:lnTo>
                <a:lnTo>
                  <a:pt x="4962" y="3058"/>
                </a:lnTo>
                <a:lnTo>
                  <a:pt x="5138" y="3064"/>
                </a:lnTo>
                <a:lnTo>
                  <a:pt x="5287" y="3068"/>
                </a:lnTo>
                <a:lnTo>
                  <a:pt x="5402" y="3070"/>
                </a:lnTo>
                <a:lnTo>
                  <a:pt x="5477" y="3074"/>
                </a:lnTo>
                <a:lnTo>
                  <a:pt x="5502" y="3076"/>
                </a:lnTo>
                <a:lnTo>
                  <a:pt x="5520" y="3046"/>
                </a:lnTo>
                <a:lnTo>
                  <a:pt x="4322" y="276"/>
                </a:lnTo>
                <a:lnTo>
                  <a:pt x="4302" y="264"/>
                </a:lnTo>
                <a:lnTo>
                  <a:pt x="4283" y="264"/>
                </a:lnTo>
                <a:lnTo>
                  <a:pt x="4200" y="142"/>
                </a:lnTo>
                <a:lnTo>
                  <a:pt x="4192" y="136"/>
                </a:lnTo>
                <a:lnTo>
                  <a:pt x="4102" y="112"/>
                </a:lnTo>
                <a:lnTo>
                  <a:pt x="4009" y="89"/>
                </a:lnTo>
                <a:lnTo>
                  <a:pt x="3918" y="71"/>
                </a:lnTo>
                <a:lnTo>
                  <a:pt x="3823" y="49"/>
                </a:lnTo>
                <a:lnTo>
                  <a:pt x="3729" y="30"/>
                </a:lnTo>
                <a:lnTo>
                  <a:pt x="3636" y="18"/>
                </a:lnTo>
                <a:lnTo>
                  <a:pt x="3540" y="6"/>
                </a:lnTo>
                <a:lnTo>
                  <a:pt x="3449" y="0"/>
                </a:lnTo>
                <a:lnTo>
                  <a:pt x="3358" y="2"/>
                </a:lnTo>
                <a:lnTo>
                  <a:pt x="3263" y="12"/>
                </a:lnTo>
                <a:lnTo>
                  <a:pt x="3176" y="30"/>
                </a:lnTo>
                <a:lnTo>
                  <a:pt x="3083" y="59"/>
                </a:lnTo>
                <a:lnTo>
                  <a:pt x="2994" y="95"/>
                </a:lnTo>
                <a:lnTo>
                  <a:pt x="2910" y="146"/>
                </a:lnTo>
                <a:lnTo>
                  <a:pt x="2825" y="211"/>
                </a:lnTo>
                <a:lnTo>
                  <a:pt x="2759" y="274"/>
                </a:lnTo>
                <a:lnTo>
                  <a:pt x="2761" y="326"/>
                </a:lnTo>
                <a:close/>
              </a:path>
            </a:pathLst>
          </a:custGeom>
          <a:solidFill>
            <a:srgbClr val="FF0000"/>
          </a:solidFill>
          <a:ln w="3175">
            <a:solidFill>
              <a:srgbClr val="80010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5145" name="Picture 25" descr="bel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4365625"/>
            <a:ext cx="1747837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743200"/>
            <a:ext cx="9144000" cy="19812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429000" y="4648200"/>
            <a:ext cx="2133600" cy="22098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50000">
                <a:schemeClr val="bg2"/>
              </a:gs>
              <a:gs pos="100000">
                <a:srgbClr val="C0C0C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429000" y="0"/>
            <a:ext cx="2133600" cy="2743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524000" y="2819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524000" y="3200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524000" y="3962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1524000" y="3581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1524000" y="4343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6629400" y="2819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 rot="5400000">
            <a:off x="3124200" y="5715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 rot="5400000">
            <a:off x="3886200" y="5715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 rot="5400000">
            <a:off x="4267200" y="5715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 rot="5400000">
            <a:off x="4648200" y="5715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 rot="5400000">
            <a:off x="3505200" y="5715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6629400" y="3200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6629400" y="35814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6629400" y="40386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6629400" y="44196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45" name="Picture 25" descr="stopligh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2057400"/>
            <a:ext cx="498475" cy="685800"/>
          </a:xfrm>
          <a:prstGeom prst="rect">
            <a:avLst/>
          </a:prstGeom>
          <a:noFill/>
        </p:spPr>
      </p:pic>
      <p:pic>
        <p:nvPicPr>
          <p:cNvPr id="5146" name="Picture 26" descr="stopligh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2057400"/>
            <a:ext cx="498475" cy="685800"/>
          </a:xfrm>
          <a:prstGeom prst="rect">
            <a:avLst/>
          </a:prstGeom>
          <a:noFill/>
        </p:spPr>
      </p:pic>
      <p:pic>
        <p:nvPicPr>
          <p:cNvPr id="5147" name="Picture 27" descr="stopligh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4724400"/>
            <a:ext cx="498475" cy="685800"/>
          </a:xfrm>
          <a:prstGeom prst="rect">
            <a:avLst/>
          </a:prstGeom>
          <a:noFill/>
        </p:spPr>
      </p:pic>
      <p:pic>
        <p:nvPicPr>
          <p:cNvPr id="5148" name="Picture 28" descr="stopligh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4724400"/>
            <a:ext cx="498475" cy="685800"/>
          </a:xfrm>
          <a:prstGeom prst="rect">
            <a:avLst/>
          </a:prstGeom>
          <a:noFill/>
        </p:spPr>
      </p:pic>
      <p:sp>
        <p:nvSpPr>
          <p:cNvPr id="5149" name="Rectangle 29"/>
          <p:cNvSpPr>
            <a:spLocks noChangeArrowheads="1"/>
          </p:cNvSpPr>
          <p:nvPr/>
        </p:nvSpPr>
        <p:spPr bwMode="auto">
          <a:xfrm rot="5400000">
            <a:off x="3124200" y="1524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 rot="5400000">
            <a:off x="3505200" y="1524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 rot="5400000">
            <a:off x="3962400" y="1524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 rot="5400000">
            <a:off x="4343400" y="1524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 rot="5400000">
            <a:off x="4724400" y="1524000"/>
            <a:ext cx="1066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0" y="3733800"/>
            <a:ext cx="3429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>
            <a:off x="4419600" y="4648200"/>
            <a:ext cx="0" cy="22098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0" y="5181600"/>
            <a:ext cx="2819400" cy="1676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0" y="0"/>
            <a:ext cx="2819400" cy="22098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6248400" y="0"/>
            <a:ext cx="2895600" cy="21336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6172200" y="5257800"/>
            <a:ext cx="2971800" cy="16002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70" name="Line 50"/>
          <p:cNvSpPr>
            <a:spLocks noChangeShapeType="1"/>
          </p:cNvSpPr>
          <p:nvPr/>
        </p:nvSpPr>
        <p:spPr bwMode="auto">
          <a:xfrm>
            <a:off x="5715000" y="3733800"/>
            <a:ext cx="3429000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1" name="Line 51"/>
          <p:cNvSpPr>
            <a:spLocks noChangeShapeType="1"/>
          </p:cNvSpPr>
          <p:nvPr/>
        </p:nvSpPr>
        <p:spPr bwMode="auto">
          <a:xfrm>
            <a:off x="4495800" y="0"/>
            <a:ext cx="0" cy="27432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-152400" y="15240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Это перекресток</a:t>
            </a:r>
          </a:p>
        </p:txBody>
      </p:sp>
      <p:pic>
        <p:nvPicPr>
          <p:cNvPr id="5173" name="Picture 5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686800" y="7239000"/>
            <a:ext cx="233363" cy="233363"/>
          </a:xfrm>
          <a:prstGeom prst="rect">
            <a:avLst/>
          </a:prstGeom>
          <a:noFill/>
        </p:spPr>
      </p:pic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304800" y="3886200"/>
            <a:ext cx="1219200" cy="679450"/>
            <a:chOff x="1218" y="1584"/>
            <a:chExt cx="4061" cy="2204"/>
          </a:xfrm>
        </p:grpSpPr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1218" y="1584"/>
              <a:ext cx="4061" cy="2204"/>
              <a:chOff x="1218" y="1584"/>
              <a:chExt cx="4061" cy="2204"/>
            </a:xfrm>
          </p:grpSpPr>
          <p:sp>
            <p:nvSpPr>
              <p:cNvPr id="5176" name="AutoShape 56"/>
              <p:cNvSpPr>
                <a:spLocks noChangeAspect="1" noChangeArrowheads="1" noTextEdit="1"/>
              </p:cNvSpPr>
              <p:nvPr/>
            </p:nvSpPr>
            <p:spPr bwMode="auto">
              <a:xfrm>
                <a:off x="1474" y="1691"/>
                <a:ext cx="3758" cy="2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7" name="Freeform 57"/>
              <p:cNvSpPr>
                <a:spLocks/>
              </p:cNvSpPr>
              <p:nvPr/>
            </p:nvSpPr>
            <p:spPr bwMode="auto">
              <a:xfrm>
                <a:off x="1218" y="1584"/>
                <a:ext cx="4061" cy="1819"/>
              </a:xfrm>
              <a:custGeom>
                <a:avLst/>
                <a:gdLst/>
                <a:ahLst/>
                <a:cxnLst>
                  <a:cxn ang="0">
                    <a:pos x="21" y="98"/>
                  </a:cxn>
                  <a:cxn ang="0">
                    <a:pos x="96" y="86"/>
                  </a:cxn>
                  <a:cxn ang="0">
                    <a:pos x="137" y="5"/>
                  </a:cxn>
                  <a:cxn ang="0">
                    <a:pos x="250" y="5"/>
                  </a:cxn>
                  <a:cxn ang="0">
                    <a:pos x="322" y="86"/>
                  </a:cxn>
                  <a:cxn ang="0">
                    <a:pos x="421" y="119"/>
                  </a:cxn>
                  <a:cxn ang="0">
                    <a:pos x="416" y="202"/>
                  </a:cxn>
                  <a:cxn ang="0">
                    <a:pos x="16" y="202"/>
                  </a:cxn>
                  <a:cxn ang="0">
                    <a:pos x="21" y="98"/>
                  </a:cxn>
                </a:cxnLst>
                <a:rect l="0" t="0" r="r" b="b"/>
                <a:pathLst>
                  <a:path w="441" h="202">
                    <a:moveTo>
                      <a:pt x="21" y="98"/>
                    </a:moveTo>
                    <a:cubicBezTo>
                      <a:pt x="46" y="89"/>
                      <a:pt x="67" y="86"/>
                      <a:pt x="96" y="86"/>
                    </a:cubicBezTo>
                    <a:cubicBezTo>
                      <a:pt x="100" y="55"/>
                      <a:pt x="114" y="27"/>
                      <a:pt x="137" y="5"/>
                    </a:cubicBezTo>
                    <a:cubicBezTo>
                      <a:pt x="175" y="1"/>
                      <a:pt x="212" y="0"/>
                      <a:pt x="250" y="5"/>
                    </a:cubicBezTo>
                    <a:cubicBezTo>
                      <a:pt x="279" y="29"/>
                      <a:pt x="311" y="56"/>
                      <a:pt x="322" y="86"/>
                    </a:cubicBezTo>
                    <a:cubicBezTo>
                      <a:pt x="368" y="92"/>
                      <a:pt x="397" y="107"/>
                      <a:pt x="421" y="119"/>
                    </a:cubicBezTo>
                    <a:cubicBezTo>
                      <a:pt x="441" y="157"/>
                      <a:pt x="436" y="166"/>
                      <a:pt x="416" y="202"/>
                    </a:cubicBezTo>
                    <a:lnTo>
                      <a:pt x="16" y="202"/>
                    </a:lnTo>
                    <a:cubicBezTo>
                      <a:pt x="8" y="168"/>
                      <a:pt x="0" y="129"/>
                      <a:pt x="21" y="98"/>
                    </a:cubicBez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8" name="Oval 58"/>
              <p:cNvSpPr>
                <a:spLocks noChangeArrowheads="1"/>
              </p:cNvSpPr>
              <p:nvPr/>
            </p:nvSpPr>
            <p:spPr bwMode="auto">
              <a:xfrm>
                <a:off x="4058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9" name="Oval 59"/>
              <p:cNvSpPr>
                <a:spLocks noChangeArrowheads="1"/>
              </p:cNvSpPr>
              <p:nvPr/>
            </p:nvSpPr>
            <p:spPr bwMode="auto">
              <a:xfrm>
                <a:off x="1994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0" name="Freeform 60"/>
              <p:cNvSpPr>
                <a:spLocks noEditPoints="1"/>
              </p:cNvSpPr>
              <p:nvPr/>
            </p:nvSpPr>
            <p:spPr bwMode="auto">
              <a:xfrm>
                <a:off x="2296" y="1728"/>
                <a:ext cx="1813" cy="624"/>
              </a:xfrm>
              <a:custGeom>
                <a:avLst/>
                <a:gdLst/>
                <a:ahLst/>
                <a:cxnLst>
                  <a:cxn ang="0">
                    <a:pos x="81" y="68"/>
                  </a:cxn>
                  <a:cxn ang="0">
                    <a:pos x="82" y="0"/>
                  </a:cxn>
                  <a:cxn ang="0">
                    <a:pos x="28" y="8"/>
                  </a:cxn>
                  <a:cxn ang="0">
                    <a:pos x="0" y="68"/>
                  </a:cxn>
                  <a:cxn ang="0">
                    <a:pos x="81" y="68"/>
                  </a:cxn>
                  <a:cxn ang="0">
                    <a:pos x="98" y="1"/>
                  </a:cxn>
                  <a:cxn ang="0">
                    <a:pos x="98" y="68"/>
                  </a:cxn>
                  <a:cxn ang="0">
                    <a:pos x="183" y="67"/>
                  </a:cxn>
                  <a:cxn ang="0">
                    <a:pos x="123" y="5"/>
                  </a:cxn>
                  <a:cxn ang="0">
                    <a:pos x="98" y="1"/>
                  </a:cxn>
                </a:cxnLst>
                <a:rect l="0" t="0" r="r" b="b"/>
                <a:pathLst>
                  <a:path w="183" h="68">
                    <a:moveTo>
                      <a:pt x="81" y="68"/>
                    </a:moveTo>
                    <a:lnTo>
                      <a:pt x="82" y="0"/>
                    </a:lnTo>
                    <a:cubicBezTo>
                      <a:pt x="51" y="1"/>
                      <a:pt x="42" y="2"/>
                      <a:pt x="28" y="8"/>
                    </a:cubicBezTo>
                    <a:cubicBezTo>
                      <a:pt x="13" y="22"/>
                      <a:pt x="1" y="43"/>
                      <a:pt x="0" y="68"/>
                    </a:cubicBezTo>
                    <a:lnTo>
                      <a:pt x="81" y="68"/>
                    </a:lnTo>
                    <a:close/>
                    <a:moveTo>
                      <a:pt x="98" y="1"/>
                    </a:moveTo>
                    <a:lnTo>
                      <a:pt x="98" y="68"/>
                    </a:lnTo>
                    <a:lnTo>
                      <a:pt x="183" y="67"/>
                    </a:lnTo>
                    <a:cubicBezTo>
                      <a:pt x="169" y="43"/>
                      <a:pt x="149" y="23"/>
                      <a:pt x="123" y="5"/>
                    </a:cubicBezTo>
                    <a:lnTo>
                      <a:pt x="98" y="1"/>
                    </a:lnTo>
                    <a:close/>
                  </a:path>
                </a:pathLst>
              </a:custGeom>
              <a:solidFill>
                <a:srgbClr val="CCFFFF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1" name="Freeform 61"/>
              <p:cNvSpPr>
                <a:spLocks noEditPoints="1"/>
              </p:cNvSpPr>
              <p:nvPr/>
            </p:nvSpPr>
            <p:spPr bwMode="auto">
              <a:xfrm>
                <a:off x="3356" y="2513"/>
                <a:ext cx="761" cy="687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2" y="81"/>
                  </a:cxn>
                  <a:cxn ang="0">
                    <a:pos x="1" y="8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0"/>
                  </a:cxn>
                  <a:cxn ang="0">
                    <a:pos x="86" y="80"/>
                  </a:cxn>
                  <a:cxn ang="0">
                    <a:pos x="86" y="81"/>
                  </a:cxn>
                  <a:cxn ang="0">
                    <a:pos x="1" y="81"/>
                  </a:cxn>
                  <a:cxn ang="0">
                    <a:pos x="1" y="80"/>
                  </a:cxn>
                  <a:cxn ang="0">
                    <a:pos x="87" y="8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6" y="8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6" y="1"/>
                  </a:cxn>
                  <a:cxn ang="0">
                    <a:pos x="87" y="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87" y="1"/>
                  </a:cxn>
                  <a:cxn ang="0">
                    <a:pos x="87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0" t="0" r="r" b="b"/>
                <a:pathLst>
                  <a:path w="87" h="81">
                    <a:moveTo>
                      <a:pt x="1" y="1"/>
                    </a:moveTo>
                    <a:lnTo>
                      <a:pt x="2" y="81"/>
                    </a:lnTo>
                    <a:lnTo>
                      <a:pt x="1" y="8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  <a:moveTo>
                      <a:pt x="1" y="81"/>
                    </a:moveTo>
                    <a:lnTo>
                      <a:pt x="1" y="81"/>
                    </a:lnTo>
                    <a:lnTo>
                      <a:pt x="1" y="81"/>
                    </a:lnTo>
                    <a:lnTo>
                      <a:pt x="1" y="81"/>
                    </a:lnTo>
                    <a:close/>
                    <a:moveTo>
                      <a:pt x="1" y="80"/>
                    </a:moveTo>
                    <a:lnTo>
                      <a:pt x="86" y="80"/>
                    </a:lnTo>
                    <a:lnTo>
                      <a:pt x="86" y="81"/>
                    </a:lnTo>
                    <a:lnTo>
                      <a:pt x="1" y="81"/>
                    </a:lnTo>
                    <a:lnTo>
                      <a:pt x="1" y="80"/>
                    </a:lnTo>
                    <a:close/>
                    <a:moveTo>
                      <a:pt x="87" y="81"/>
                    </a:moveTo>
                    <a:lnTo>
                      <a:pt x="87" y="81"/>
                    </a:lnTo>
                    <a:lnTo>
                      <a:pt x="86" y="81"/>
                    </a:lnTo>
                    <a:lnTo>
                      <a:pt x="86" y="81"/>
                    </a:lnTo>
                    <a:lnTo>
                      <a:pt x="87" y="81"/>
                    </a:lnTo>
                    <a:close/>
                    <a:moveTo>
                      <a:pt x="86" y="81"/>
                    </a:moveTo>
                    <a:lnTo>
                      <a:pt x="86" y="1"/>
                    </a:lnTo>
                    <a:lnTo>
                      <a:pt x="87" y="1"/>
                    </a:lnTo>
                    <a:lnTo>
                      <a:pt x="87" y="81"/>
                    </a:lnTo>
                    <a:lnTo>
                      <a:pt x="86" y="81"/>
                    </a:lnTo>
                    <a:close/>
                    <a:moveTo>
                      <a:pt x="87" y="1"/>
                    </a:moveTo>
                    <a:lnTo>
                      <a:pt x="87" y="1"/>
                    </a:lnTo>
                    <a:lnTo>
                      <a:pt x="87" y="1"/>
                    </a:lnTo>
                    <a:lnTo>
                      <a:pt x="87" y="1"/>
                    </a:lnTo>
                    <a:close/>
                    <a:moveTo>
                      <a:pt x="87" y="2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7" y="1"/>
                    </a:lnTo>
                    <a:lnTo>
                      <a:pt x="87" y="2"/>
                    </a:lnTo>
                    <a:close/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2" name="Freeform 62"/>
              <p:cNvSpPr>
                <a:spLocks noEditPoints="1"/>
              </p:cNvSpPr>
              <p:nvPr/>
            </p:nvSpPr>
            <p:spPr bwMode="auto">
              <a:xfrm>
                <a:off x="2544" y="2522"/>
                <a:ext cx="709" cy="678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81" y="80"/>
                  </a:cxn>
                  <a:cxn ang="0">
                    <a:pos x="80" y="0"/>
                  </a:cxn>
                  <a:cxn ang="0">
                    <a:pos x="81" y="0"/>
                  </a:cxn>
                  <a:cxn ang="0">
                    <a:pos x="80" y="1"/>
                  </a:cxn>
                  <a:cxn ang="0">
                    <a:pos x="1" y="0"/>
                  </a:cxn>
                  <a:cxn ang="0">
                    <a:pos x="8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48"/>
                  </a:cxn>
                  <a:cxn ang="0">
                    <a:pos x="1" y="0"/>
                  </a:cxn>
                  <a:cxn ang="0">
                    <a:pos x="0" y="48"/>
                  </a:cxn>
                  <a:cxn ang="0">
                    <a:pos x="1" y="48"/>
                  </a:cxn>
                  <a:cxn ang="0">
                    <a:pos x="1" y="47"/>
                  </a:cxn>
                  <a:cxn ang="0">
                    <a:pos x="1" y="49"/>
                  </a:cxn>
                  <a:cxn ang="0">
                    <a:pos x="1" y="47"/>
                  </a:cxn>
                  <a:cxn ang="0">
                    <a:pos x="1" y="47"/>
                  </a:cxn>
                  <a:cxn ang="0">
                    <a:pos x="1" y="47"/>
                  </a:cxn>
                  <a:cxn ang="0">
                    <a:pos x="10" y="49"/>
                  </a:cxn>
                  <a:cxn ang="0">
                    <a:pos x="1" y="49"/>
                  </a:cxn>
                  <a:cxn ang="0">
                    <a:pos x="10" y="49"/>
                  </a:cxn>
                  <a:cxn ang="0">
                    <a:pos x="17" y="52"/>
                  </a:cxn>
                  <a:cxn ang="0">
                    <a:pos x="10" y="49"/>
                  </a:cxn>
                  <a:cxn ang="0">
                    <a:pos x="48" y="80"/>
                  </a:cxn>
                  <a:cxn ang="0">
                    <a:pos x="17" y="52"/>
                  </a:cxn>
                  <a:cxn ang="0">
                    <a:pos x="47" y="80"/>
                  </a:cxn>
                  <a:cxn ang="0">
                    <a:pos x="47" y="80"/>
                  </a:cxn>
                  <a:cxn ang="0">
                    <a:pos x="47" y="79"/>
                  </a:cxn>
                  <a:cxn ang="0">
                    <a:pos x="81" y="80"/>
                  </a:cxn>
                  <a:cxn ang="0">
                    <a:pos x="47" y="79"/>
                  </a:cxn>
                  <a:cxn ang="0">
                    <a:pos x="81" y="80"/>
                  </a:cxn>
                  <a:cxn ang="0">
                    <a:pos x="81" y="80"/>
                  </a:cxn>
                </a:cxnLst>
                <a:rect l="0" t="0" r="r" b="b"/>
                <a:pathLst>
                  <a:path w="81" h="80">
                    <a:moveTo>
                      <a:pt x="80" y="80"/>
                    </a:moveTo>
                    <a:lnTo>
                      <a:pt x="80" y="0"/>
                    </a:lnTo>
                    <a:lnTo>
                      <a:pt x="81" y="0"/>
                    </a:lnTo>
                    <a:lnTo>
                      <a:pt x="81" y="80"/>
                    </a:lnTo>
                    <a:lnTo>
                      <a:pt x="80" y="80"/>
                    </a:lnTo>
                    <a:close/>
                    <a:moveTo>
                      <a:pt x="80" y="0"/>
                    </a:moveTo>
                    <a:lnTo>
                      <a:pt x="81" y="0"/>
                    </a:lnTo>
                    <a:lnTo>
                      <a:pt x="81" y="0"/>
                    </a:lnTo>
                    <a:lnTo>
                      <a:pt x="80" y="0"/>
                    </a:lnTo>
                    <a:close/>
                    <a:moveTo>
                      <a:pt x="8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0" y="0"/>
                    </a:lnTo>
                    <a:lnTo>
                      <a:pt x="80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1" y="0"/>
                    </a:moveTo>
                    <a:lnTo>
                      <a:pt x="1" y="48"/>
                    </a:lnTo>
                    <a:lnTo>
                      <a:pt x="0" y="4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  <a:moveTo>
                      <a:pt x="1" y="49"/>
                    </a:moveTo>
                    <a:lnTo>
                      <a:pt x="0" y="48"/>
                    </a:lnTo>
                    <a:lnTo>
                      <a:pt x="0" y="48"/>
                    </a:lnTo>
                    <a:lnTo>
                      <a:pt x="1" y="48"/>
                    </a:lnTo>
                    <a:lnTo>
                      <a:pt x="1" y="49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8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cubicBezTo>
                      <a:pt x="4" y="48"/>
                      <a:pt x="7" y="48"/>
                      <a:pt x="10" y="49"/>
                    </a:cubicBezTo>
                    <a:lnTo>
                      <a:pt x="9" y="50"/>
                    </a:lnTo>
                    <a:cubicBezTo>
                      <a:pt x="7" y="49"/>
                      <a:pt x="4" y="49"/>
                      <a:pt x="1" y="49"/>
                    </a:cubicBezTo>
                    <a:lnTo>
                      <a:pt x="1" y="47"/>
                    </a:lnTo>
                    <a:close/>
                    <a:moveTo>
                      <a:pt x="10" y="49"/>
                    </a:moveTo>
                    <a:cubicBezTo>
                      <a:pt x="12" y="49"/>
                      <a:pt x="15" y="50"/>
                      <a:pt x="18" y="51"/>
                    </a:cubicBezTo>
                    <a:lnTo>
                      <a:pt x="17" y="52"/>
                    </a:lnTo>
                    <a:cubicBezTo>
                      <a:pt x="15" y="51"/>
                      <a:pt x="12" y="51"/>
                      <a:pt x="9" y="50"/>
                    </a:cubicBezTo>
                    <a:lnTo>
                      <a:pt x="10" y="49"/>
                    </a:lnTo>
                    <a:close/>
                    <a:moveTo>
                      <a:pt x="18" y="51"/>
                    </a:moveTo>
                    <a:cubicBezTo>
                      <a:pt x="31" y="56"/>
                      <a:pt x="42" y="66"/>
                      <a:pt x="48" y="80"/>
                    </a:cubicBezTo>
                    <a:lnTo>
                      <a:pt x="47" y="80"/>
                    </a:lnTo>
                    <a:cubicBezTo>
                      <a:pt x="41" y="66"/>
                      <a:pt x="31" y="57"/>
                      <a:pt x="17" y="52"/>
                    </a:cubicBezTo>
                    <a:lnTo>
                      <a:pt x="18" y="51"/>
                    </a:lnTo>
                    <a:close/>
                    <a:moveTo>
                      <a:pt x="47" y="80"/>
                    </a:moveTo>
                    <a:lnTo>
                      <a:pt x="47" y="80"/>
                    </a:lnTo>
                    <a:lnTo>
                      <a:pt x="47" y="80"/>
                    </a:lnTo>
                    <a:lnTo>
                      <a:pt x="47" y="80"/>
                    </a:lnTo>
                    <a:close/>
                    <a:moveTo>
                      <a:pt x="47" y="79"/>
                    </a:moveTo>
                    <a:lnTo>
                      <a:pt x="81" y="79"/>
                    </a:lnTo>
                    <a:lnTo>
                      <a:pt x="81" y="80"/>
                    </a:lnTo>
                    <a:lnTo>
                      <a:pt x="47" y="80"/>
                    </a:lnTo>
                    <a:lnTo>
                      <a:pt x="47" y="79"/>
                    </a:lnTo>
                    <a:close/>
                    <a:moveTo>
                      <a:pt x="81" y="80"/>
                    </a:moveTo>
                    <a:lnTo>
                      <a:pt x="81" y="80"/>
                    </a:lnTo>
                    <a:lnTo>
                      <a:pt x="81" y="80"/>
                    </a:lnTo>
                    <a:lnTo>
                      <a:pt x="81" y="80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3" name="Freeform 63"/>
              <p:cNvSpPr>
                <a:spLocks/>
              </p:cNvSpPr>
              <p:nvPr/>
            </p:nvSpPr>
            <p:spPr bwMode="auto">
              <a:xfrm>
                <a:off x="5034" y="2640"/>
                <a:ext cx="208" cy="336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0" y="0"/>
                  </a:cxn>
                  <a:cxn ang="0">
                    <a:pos x="10" y="13"/>
                  </a:cxn>
                  <a:cxn ang="0">
                    <a:pos x="9" y="19"/>
                  </a:cxn>
                  <a:cxn ang="0">
                    <a:pos x="5" y="10"/>
                  </a:cxn>
                </a:cxnLst>
                <a:rect l="0" t="0" r="r" b="b"/>
                <a:pathLst>
                  <a:path w="10" h="19">
                    <a:moveTo>
                      <a:pt x="5" y="10"/>
                    </a:moveTo>
                    <a:lnTo>
                      <a:pt x="0" y="0"/>
                    </a:lnTo>
                    <a:cubicBezTo>
                      <a:pt x="6" y="2"/>
                      <a:pt x="10" y="7"/>
                      <a:pt x="10" y="13"/>
                    </a:cubicBezTo>
                    <a:cubicBezTo>
                      <a:pt x="10" y="15"/>
                      <a:pt x="10" y="17"/>
                      <a:pt x="9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4" name="Freeform 64"/>
              <p:cNvSpPr>
                <a:spLocks/>
              </p:cNvSpPr>
              <p:nvPr/>
            </p:nvSpPr>
            <p:spPr bwMode="auto">
              <a:xfrm>
                <a:off x="1344" y="2448"/>
                <a:ext cx="99" cy="192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10" y="0"/>
                  </a:cxn>
                  <a:cxn ang="0">
                    <a:pos x="0" y="13"/>
                  </a:cxn>
                  <a:cxn ang="0">
                    <a:pos x="2" y="19"/>
                  </a:cxn>
                  <a:cxn ang="0">
                    <a:pos x="5" y="10"/>
                  </a:cxn>
                </a:cxnLst>
                <a:rect l="0" t="0" r="r" b="b"/>
                <a:pathLst>
                  <a:path w="10" h="19">
                    <a:moveTo>
                      <a:pt x="5" y="10"/>
                    </a:moveTo>
                    <a:lnTo>
                      <a:pt x="10" y="0"/>
                    </a:lnTo>
                    <a:cubicBezTo>
                      <a:pt x="4" y="2"/>
                      <a:pt x="0" y="7"/>
                      <a:pt x="0" y="13"/>
                    </a:cubicBezTo>
                    <a:cubicBezTo>
                      <a:pt x="0" y="15"/>
                      <a:pt x="1" y="17"/>
                      <a:pt x="2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5" name="Oval 65"/>
              <p:cNvSpPr>
                <a:spLocks noChangeArrowheads="1"/>
              </p:cNvSpPr>
              <p:nvPr/>
            </p:nvSpPr>
            <p:spPr bwMode="auto">
              <a:xfrm>
                <a:off x="1964" y="2592"/>
                <a:ext cx="114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6" name="Oval 66"/>
              <p:cNvSpPr>
                <a:spLocks noChangeArrowheads="1"/>
              </p:cNvSpPr>
              <p:nvPr/>
            </p:nvSpPr>
            <p:spPr bwMode="auto">
              <a:xfrm>
                <a:off x="4556" y="2592"/>
                <a:ext cx="123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87" name="AutoShape 67"/>
            <p:cNvSpPr>
              <a:spLocks noChangeArrowheads="1"/>
            </p:cNvSpPr>
            <p:nvPr/>
          </p:nvSpPr>
          <p:spPr bwMode="auto">
            <a:xfrm>
              <a:off x="2146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88" name="AutoShape 68"/>
            <p:cNvSpPr>
              <a:spLocks noChangeArrowheads="1"/>
            </p:cNvSpPr>
            <p:nvPr/>
          </p:nvSpPr>
          <p:spPr bwMode="auto">
            <a:xfrm>
              <a:off x="4210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5189" name="Picture 69" descr="MCj0398515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228600"/>
            <a:ext cx="838200" cy="558800"/>
          </a:xfrm>
          <a:prstGeom prst="rect">
            <a:avLst/>
          </a:prstGeom>
          <a:noFill/>
        </p:spPr>
      </p:pic>
      <p:pic>
        <p:nvPicPr>
          <p:cNvPr id="5190" name="Picture 70" descr="MCj0398465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3810000"/>
            <a:ext cx="1368425" cy="596900"/>
          </a:xfrm>
          <a:prstGeom prst="rect">
            <a:avLst/>
          </a:prstGeom>
          <a:noFill/>
        </p:spPr>
      </p:pic>
      <p:pic>
        <p:nvPicPr>
          <p:cNvPr id="5191" name="Picture 71" descr="MCj03985170000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62800" y="2895600"/>
            <a:ext cx="1754188" cy="511175"/>
          </a:xfrm>
          <a:prstGeom prst="rect">
            <a:avLst/>
          </a:prstGeom>
          <a:noFill/>
        </p:spPr>
      </p:pic>
      <p:sp>
        <p:nvSpPr>
          <p:cNvPr id="5193" name="Line 73"/>
          <p:cNvSpPr>
            <a:spLocks noChangeShapeType="1"/>
          </p:cNvSpPr>
          <p:nvPr/>
        </p:nvSpPr>
        <p:spPr bwMode="auto">
          <a:xfrm>
            <a:off x="0" y="4572000"/>
            <a:ext cx="3505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4" name="Line 74"/>
          <p:cNvSpPr>
            <a:spLocks noChangeShapeType="1"/>
          </p:cNvSpPr>
          <p:nvPr/>
        </p:nvSpPr>
        <p:spPr bwMode="auto">
          <a:xfrm>
            <a:off x="0" y="2895600"/>
            <a:ext cx="3505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5" name="Line 75"/>
          <p:cNvSpPr>
            <a:spLocks noChangeShapeType="1"/>
          </p:cNvSpPr>
          <p:nvPr/>
        </p:nvSpPr>
        <p:spPr bwMode="auto">
          <a:xfrm>
            <a:off x="5410200" y="2819400"/>
            <a:ext cx="3733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6" name="Line 76"/>
          <p:cNvSpPr>
            <a:spLocks noChangeShapeType="1"/>
          </p:cNvSpPr>
          <p:nvPr/>
        </p:nvSpPr>
        <p:spPr bwMode="auto">
          <a:xfrm>
            <a:off x="5410200" y="0"/>
            <a:ext cx="0" cy="2819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7" name="Line 77"/>
          <p:cNvSpPr>
            <a:spLocks noChangeShapeType="1"/>
          </p:cNvSpPr>
          <p:nvPr/>
        </p:nvSpPr>
        <p:spPr bwMode="auto">
          <a:xfrm flipV="1">
            <a:off x="3505200" y="0"/>
            <a:ext cx="0" cy="28956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8" name="Line 78"/>
          <p:cNvSpPr>
            <a:spLocks noChangeShapeType="1"/>
          </p:cNvSpPr>
          <p:nvPr/>
        </p:nvSpPr>
        <p:spPr bwMode="auto">
          <a:xfrm flipV="1">
            <a:off x="5410200" y="4572000"/>
            <a:ext cx="3733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9" name="Line 79"/>
          <p:cNvSpPr>
            <a:spLocks noChangeShapeType="1"/>
          </p:cNvSpPr>
          <p:nvPr/>
        </p:nvSpPr>
        <p:spPr bwMode="auto">
          <a:xfrm flipV="1">
            <a:off x="3505200" y="4572000"/>
            <a:ext cx="0" cy="22860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0" name="Line 80"/>
          <p:cNvSpPr>
            <a:spLocks noChangeShapeType="1"/>
          </p:cNvSpPr>
          <p:nvPr/>
        </p:nvSpPr>
        <p:spPr bwMode="auto">
          <a:xfrm flipH="1" flipV="1">
            <a:off x="5410200" y="4572000"/>
            <a:ext cx="0" cy="22860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17" fill="hold"/>
                                        <p:tgtEl>
                                          <p:spTgt spid="5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3000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3000"/>
                                        <p:tgtEl>
                                          <p:spTgt spid="5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7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>
            <a:normAutofit fontScale="90000"/>
          </a:bodyPr>
          <a:lstStyle/>
          <a:p>
            <a:r>
              <a:rPr lang="ru-RU" sz="2000">
                <a:solidFill>
                  <a:schemeClr val="tx1"/>
                </a:solidFill>
              </a:rPr>
              <a:t>Это светофор – он регулирует движение транспорта и пешеходов на дороге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962400" y="1371600"/>
            <a:ext cx="1371600" cy="5181600"/>
            <a:chOff x="2304" y="864"/>
            <a:chExt cx="864" cy="326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304" y="864"/>
              <a:ext cx="864" cy="2112"/>
              <a:chOff x="2496" y="1104"/>
              <a:chExt cx="1044" cy="2586"/>
            </a:xfrm>
          </p:grpSpPr>
          <p:sp>
            <p:nvSpPr>
              <p:cNvPr id="25605" name="Rectangle 5"/>
              <p:cNvSpPr>
                <a:spLocks noChangeArrowheads="1"/>
              </p:cNvSpPr>
              <p:nvPr/>
            </p:nvSpPr>
            <p:spPr bwMode="auto">
              <a:xfrm>
                <a:off x="2496" y="1104"/>
                <a:ext cx="1044" cy="258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606" name="Oval 6"/>
              <p:cNvSpPr>
                <a:spLocks noChangeArrowheads="1"/>
              </p:cNvSpPr>
              <p:nvPr/>
            </p:nvSpPr>
            <p:spPr bwMode="auto">
              <a:xfrm>
                <a:off x="2723" y="1283"/>
                <a:ext cx="590" cy="5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FF3300"/>
                  </a:solidFill>
                </a:endParaRPr>
              </a:p>
            </p:txBody>
          </p:sp>
          <p:sp>
            <p:nvSpPr>
              <p:cNvPr id="25607" name="Oval 7"/>
              <p:cNvSpPr>
                <a:spLocks noChangeArrowheads="1"/>
              </p:cNvSpPr>
              <p:nvPr/>
            </p:nvSpPr>
            <p:spPr bwMode="auto">
              <a:xfrm>
                <a:off x="2723" y="2009"/>
                <a:ext cx="590" cy="54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608" name="Oval 8"/>
              <p:cNvSpPr>
                <a:spLocks noChangeArrowheads="1"/>
              </p:cNvSpPr>
              <p:nvPr/>
            </p:nvSpPr>
            <p:spPr bwMode="auto">
              <a:xfrm>
                <a:off x="2723" y="2780"/>
                <a:ext cx="590" cy="544"/>
              </a:xfrm>
              <a:prstGeom prst="ellipse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 flipH="1">
              <a:off x="2400" y="4128"/>
              <a:ext cx="6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2592" y="2976"/>
              <a:ext cx="288" cy="1152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25614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610600" y="-533400"/>
            <a:ext cx="233363" cy="233362"/>
          </a:xfrm>
          <a:prstGeom prst="rect">
            <a:avLst/>
          </a:prstGeom>
          <a:noFill/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54" fill="hold"/>
                                        <p:tgtEl>
                                          <p:spTgt spid="256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1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2000"/>
              <a:t>Желтый сигнал светофора говорит нам о том, что нужно приготовиться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3733800" y="1676400"/>
            <a:ext cx="1143000" cy="29083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3983038" y="1878013"/>
            <a:ext cx="644525" cy="611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3983038" y="2693988"/>
            <a:ext cx="644525" cy="6127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3983038" y="3560763"/>
            <a:ext cx="644525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H="1">
            <a:off x="3860800" y="6172200"/>
            <a:ext cx="825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4114800" y="4584700"/>
            <a:ext cx="381000" cy="15875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5310" name="Picture 1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910638" y="-533400"/>
            <a:ext cx="233362" cy="233362"/>
          </a:xfrm>
          <a:prstGeom prst="rect">
            <a:avLst/>
          </a:prstGeom>
          <a:noFill/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78" fill="hold"/>
                                        <p:tgtEl>
                                          <p:spTgt spid="553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2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310"/>
                </p:tgtEl>
              </p:cMediaNode>
            </p:audio>
          </p:childTnLst>
        </p:cTn>
      </p:par>
    </p:tnLst>
    <p:bldLst>
      <p:bldP spid="553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ru-RU" sz="2000"/>
              <a:t>На зеленый сигнал светофора можно переходить дорогу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657600" y="1447800"/>
            <a:ext cx="1143000" cy="29083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>
            <a:off x="3886200" y="1676400"/>
            <a:ext cx="644525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3886200" y="2514600"/>
            <a:ext cx="644525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3" name="Oval 9"/>
          <p:cNvSpPr>
            <a:spLocks noChangeArrowheads="1"/>
          </p:cNvSpPr>
          <p:nvPr/>
        </p:nvSpPr>
        <p:spPr bwMode="auto">
          <a:xfrm>
            <a:off x="3886200" y="3429000"/>
            <a:ext cx="644525" cy="612775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3733800" y="5943600"/>
            <a:ext cx="825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038600" y="4343400"/>
            <a:ext cx="381000" cy="15875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7357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910638" y="-609600"/>
            <a:ext cx="233362" cy="233362"/>
          </a:xfrm>
          <a:prstGeom prst="rect">
            <a:avLst/>
          </a:prstGeom>
          <a:noFill/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00" fill="hold"/>
                                        <p:tgtEl>
                                          <p:spTgt spid="573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20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57"/>
                </p:tgtEl>
              </p:cMediaNode>
            </p:audio>
          </p:childTnLst>
        </p:cTn>
      </p:par>
    </p:tnLst>
    <p:bldLst>
      <p:bldP spid="573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868363"/>
          </a:xfrm>
        </p:spPr>
        <p:txBody>
          <a:bodyPr/>
          <a:lstStyle/>
          <a:p>
            <a:r>
              <a:rPr lang="ru-RU" sz="2000"/>
              <a:t>Когда горит красный сигнал светофора, надо остановиться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886200" y="1752600"/>
            <a:ext cx="1066800" cy="28590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4117975" y="1951038"/>
            <a:ext cx="603250" cy="6016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4114800" y="3657600"/>
            <a:ext cx="60325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4005263" y="6172200"/>
            <a:ext cx="7699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4241800" y="4611688"/>
            <a:ext cx="355600" cy="1560512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61" name="Oval 13"/>
          <p:cNvSpPr>
            <a:spLocks noChangeArrowheads="1"/>
          </p:cNvSpPr>
          <p:nvPr/>
        </p:nvSpPr>
        <p:spPr bwMode="auto">
          <a:xfrm>
            <a:off x="4114800" y="2819400"/>
            <a:ext cx="603250" cy="60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3263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910638" y="-762000"/>
            <a:ext cx="233362" cy="233362"/>
          </a:xfrm>
          <a:prstGeom prst="rect">
            <a:avLst/>
          </a:prstGeom>
          <a:noFill/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49" fill="hold"/>
                                        <p:tgtEl>
                                          <p:spTgt spid="532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63"/>
                </p:tgtEl>
              </p:cMediaNode>
            </p:audio>
          </p:childTnLst>
        </p:cTn>
      </p:par>
    </p:tnLst>
    <p:bldLst>
      <p:bldP spid="532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sz="2000"/>
              <a:t>А для пешеходов есть тротуар и пешеходная дорожка</a:t>
            </a:r>
            <a:r>
              <a:rPr lang="ru-RU"/>
              <a:t> 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3810000"/>
            <a:ext cx="9144000" cy="304800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2895600"/>
            <a:ext cx="9144000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685800"/>
            <a:ext cx="9144000" cy="2209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28575">
            <a:solidFill>
              <a:schemeClr val="bg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1676400" y="1600200"/>
            <a:ext cx="533400" cy="457200"/>
          </a:xfrm>
          <a:prstGeom prst="sun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 rot="465107">
            <a:off x="1524000" y="1981200"/>
            <a:ext cx="914400" cy="609600"/>
          </a:xfrm>
          <a:prstGeom prst="irregularSeal2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3733800" y="685800"/>
            <a:ext cx="762000" cy="533400"/>
          </a:xfrm>
          <a:prstGeom prst="irregularSeal1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 rot="1377827">
            <a:off x="8147050" y="2009775"/>
            <a:ext cx="990600" cy="609600"/>
          </a:xfrm>
          <a:prstGeom prst="irregularSeal2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6248400" y="1447800"/>
            <a:ext cx="3810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 rot="10149582">
            <a:off x="5797550" y="1903413"/>
            <a:ext cx="685800" cy="533400"/>
          </a:xfrm>
          <a:prstGeom prst="lightningBol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 flipV="1">
            <a:off x="6248400" y="1981200"/>
            <a:ext cx="609600" cy="457200"/>
          </a:xfrm>
          <a:prstGeom prst="lightningBol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6400800" y="1905000"/>
            <a:ext cx="0" cy="3048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5638800" y="2286000"/>
            <a:ext cx="152400" cy="228600"/>
          </a:xfrm>
          <a:prstGeom prst="star4">
            <a:avLst>
              <a:gd name="adj" fmla="val 2656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7696200" y="1143000"/>
            <a:ext cx="304800" cy="3810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3048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3352800" y="2057400"/>
            <a:ext cx="304800" cy="381000"/>
          </a:xfrm>
          <a:prstGeom prst="star4">
            <a:avLst>
              <a:gd name="adj" fmla="val 125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AutoShape 26"/>
          <p:cNvSpPr>
            <a:spLocks noChangeArrowheads="1"/>
          </p:cNvSpPr>
          <p:nvPr/>
        </p:nvSpPr>
        <p:spPr bwMode="auto">
          <a:xfrm>
            <a:off x="2514600" y="9906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1905000" y="1981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0" name="AutoShape 30"/>
          <p:cNvSpPr>
            <a:spLocks noChangeArrowheads="1"/>
          </p:cNvSpPr>
          <p:nvPr/>
        </p:nvSpPr>
        <p:spPr bwMode="auto">
          <a:xfrm>
            <a:off x="1295400" y="914400"/>
            <a:ext cx="304800" cy="381000"/>
          </a:xfrm>
          <a:prstGeom prst="star4">
            <a:avLst>
              <a:gd name="adj" fmla="val 125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1" name="AutoShape 31"/>
          <p:cNvSpPr>
            <a:spLocks noChangeArrowheads="1"/>
          </p:cNvSpPr>
          <p:nvPr/>
        </p:nvSpPr>
        <p:spPr bwMode="auto">
          <a:xfrm>
            <a:off x="8839200" y="1524000"/>
            <a:ext cx="304800" cy="381000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2" name="AutoShape 32"/>
          <p:cNvSpPr>
            <a:spLocks noChangeArrowheads="1"/>
          </p:cNvSpPr>
          <p:nvPr/>
        </p:nvSpPr>
        <p:spPr bwMode="auto">
          <a:xfrm>
            <a:off x="0" y="762000"/>
            <a:ext cx="609600" cy="533400"/>
          </a:xfrm>
          <a:prstGeom prst="irregularSeal1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4343400" y="1447800"/>
            <a:ext cx="1074738" cy="2819400"/>
            <a:chOff x="1632" y="2256"/>
            <a:chExt cx="677" cy="1776"/>
          </a:xfrm>
        </p:grpSpPr>
        <p:sp>
          <p:nvSpPr>
            <p:cNvPr id="20563" name="AutoShape 83"/>
            <p:cNvSpPr>
              <a:spLocks noChangeArrowheads="1"/>
            </p:cNvSpPr>
            <p:nvPr/>
          </p:nvSpPr>
          <p:spPr bwMode="auto">
            <a:xfrm rot="482294">
              <a:off x="1678" y="2256"/>
              <a:ext cx="631" cy="527"/>
            </a:xfrm>
            <a:prstGeom prst="irregularSeal2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84"/>
            <p:cNvGrpSpPr>
              <a:grpSpLocks/>
            </p:cNvGrpSpPr>
            <p:nvPr/>
          </p:nvGrpSpPr>
          <p:grpSpPr bwMode="auto">
            <a:xfrm>
              <a:off x="1632" y="2448"/>
              <a:ext cx="624" cy="1584"/>
              <a:chOff x="2448" y="1056"/>
              <a:chExt cx="624" cy="1488"/>
            </a:xfrm>
          </p:grpSpPr>
          <p:grpSp>
            <p:nvGrpSpPr>
              <p:cNvPr id="4" name="Group 85"/>
              <p:cNvGrpSpPr>
                <a:grpSpLocks/>
              </p:cNvGrpSpPr>
              <p:nvPr/>
            </p:nvGrpSpPr>
            <p:grpSpPr bwMode="auto">
              <a:xfrm>
                <a:off x="2448" y="1056"/>
                <a:ext cx="624" cy="1488"/>
                <a:chOff x="2448" y="1008"/>
                <a:chExt cx="624" cy="1488"/>
              </a:xfrm>
            </p:grpSpPr>
            <p:sp>
              <p:nvSpPr>
                <p:cNvPr id="20566" name="Oval 86"/>
                <p:cNvSpPr>
                  <a:spLocks noChangeArrowheads="1"/>
                </p:cNvSpPr>
                <p:nvPr/>
              </p:nvSpPr>
              <p:spPr bwMode="auto">
                <a:xfrm>
                  <a:off x="2630" y="1008"/>
                  <a:ext cx="295" cy="237"/>
                </a:xfrm>
                <a:prstGeom prst="ellipse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67" name="Rectangle 87"/>
                <p:cNvSpPr>
                  <a:spLocks noChangeArrowheads="1"/>
                </p:cNvSpPr>
                <p:nvPr/>
              </p:nvSpPr>
              <p:spPr bwMode="auto">
                <a:xfrm>
                  <a:off x="2704" y="1279"/>
                  <a:ext cx="147" cy="33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68" name="Rectangle 88"/>
                <p:cNvSpPr>
                  <a:spLocks noChangeArrowheads="1"/>
                </p:cNvSpPr>
                <p:nvPr/>
              </p:nvSpPr>
              <p:spPr bwMode="auto">
                <a:xfrm rot="-1665513">
                  <a:off x="2448" y="1354"/>
                  <a:ext cx="331" cy="6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69" name="Rectangle 89"/>
                <p:cNvSpPr>
                  <a:spLocks noChangeArrowheads="1"/>
                </p:cNvSpPr>
                <p:nvPr/>
              </p:nvSpPr>
              <p:spPr bwMode="auto">
                <a:xfrm rot="2035593">
                  <a:off x="2778" y="1346"/>
                  <a:ext cx="294" cy="6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0" name="AutoShape 90"/>
                <p:cNvSpPr>
                  <a:spLocks noChangeArrowheads="1"/>
                </p:cNvSpPr>
                <p:nvPr/>
              </p:nvSpPr>
              <p:spPr bwMode="auto">
                <a:xfrm>
                  <a:off x="2594" y="1583"/>
                  <a:ext cx="368" cy="913"/>
                </a:xfrm>
                <a:custGeom>
                  <a:avLst/>
                  <a:gdLst>
                    <a:gd name="G0" fmla="+- 6435 0 0"/>
                    <a:gd name="G1" fmla="+- 11786560 0 0"/>
                    <a:gd name="G2" fmla="+- 0 0 11786560"/>
                    <a:gd name="T0" fmla="*/ 0 256 1"/>
                    <a:gd name="T1" fmla="*/ 180 256 1"/>
                    <a:gd name="G3" fmla="+- 11786560 T0 T1"/>
                    <a:gd name="T2" fmla="*/ 0 256 1"/>
                    <a:gd name="T3" fmla="*/ 90 256 1"/>
                    <a:gd name="G4" fmla="+- 11786560 T2 T3"/>
                    <a:gd name="G5" fmla="*/ G4 2 1"/>
                    <a:gd name="T4" fmla="*/ 90 256 1"/>
                    <a:gd name="T5" fmla="*/ 0 256 1"/>
                    <a:gd name="G6" fmla="+- 11786560 T4 T5"/>
                    <a:gd name="G7" fmla="*/ G6 2 1"/>
                    <a:gd name="G8" fmla="abs 1178656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6435"/>
                    <a:gd name="G18" fmla="*/ 6435 1 2"/>
                    <a:gd name="G19" fmla="+- G18 5400 0"/>
                    <a:gd name="G20" fmla="cos G19 11786560"/>
                    <a:gd name="G21" fmla="sin G19 11786560"/>
                    <a:gd name="G22" fmla="+- G20 10800 0"/>
                    <a:gd name="G23" fmla="+- G21 10800 0"/>
                    <a:gd name="G24" fmla="+- 10800 0 G20"/>
                    <a:gd name="G25" fmla="+- 6435 10800 0"/>
                    <a:gd name="G26" fmla="?: G9 G17 G25"/>
                    <a:gd name="G27" fmla="?: G9 0 21600"/>
                    <a:gd name="G28" fmla="cos 10800 11786560"/>
                    <a:gd name="G29" fmla="sin 10800 11786560"/>
                    <a:gd name="G30" fmla="sin 6435 1178656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86560 G34 0"/>
                    <a:gd name="G36" fmla="?: G6 G35 G31"/>
                    <a:gd name="G37" fmla="+- 21600 0 G36"/>
                    <a:gd name="G38" fmla="?: G4 0 G33"/>
                    <a:gd name="G39" fmla="?: 1178656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182 w 21600"/>
                    <a:gd name="T15" fmla="*/ 10822 h 21600"/>
                    <a:gd name="T16" fmla="*/ 10800 w 21600"/>
                    <a:gd name="T17" fmla="*/ 4365 h 21600"/>
                    <a:gd name="T18" fmla="*/ 19418 w 21600"/>
                    <a:gd name="T19" fmla="*/ 10822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4365" y="10817"/>
                      </a:moveTo>
                      <a:cubicBezTo>
                        <a:pt x="4365" y="10811"/>
                        <a:pt x="4365" y="10805"/>
                        <a:pt x="4365" y="10800"/>
                      </a:cubicBezTo>
                      <a:cubicBezTo>
                        <a:pt x="4365" y="7246"/>
                        <a:pt x="7246" y="4365"/>
                        <a:pt x="10800" y="4365"/>
                      </a:cubicBezTo>
                      <a:cubicBezTo>
                        <a:pt x="14353" y="4365"/>
                        <a:pt x="17235" y="7246"/>
                        <a:pt x="17235" y="10800"/>
                      </a:cubicBezTo>
                      <a:cubicBezTo>
                        <a:pt x="17235" y="10805"/>
                        <a:pt x="17234" y="10811"/>
                        <a:pt x="17234" y="10817"/>
                      </a:cubicBezTo>
                      <a:lnTo>
                        <a:pt x="21599" y="10828"/>
                      </a:lnTo>
                      <a:cubicBezTo>
                        <a:pt x="21599" y="10819"/>
                        <a:pt x="21600" y="10809"/>
                        <a:pt x="21600" y="10800"/>
                      </a:cubicBez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ubicBezTo>
                        <a:pt x="-1" y="10809"/>
                        <a:pt x="0" y="10819"/>
                        <a:pt x="0" y="10828"/>
                      </a:cubicBezTo>
                      <a:close/>
                    </a:path>
                  </a:pathLst>
                </a:cu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1" name="Oval 91"/>
                <p:cNvSpPr>
                  <a:spLocks noChangeArrowheads="1"/>
                </p:cNvSpPr>
                <p:nvPr/>
              </p:nvSpPr>
              <p:spPr bwMode="auto">
                <a:xfrm>
                  <a:off x="270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2" name="Oval 92"/>
                <p:cNvSpPr>
                  <a:spLocks noChangeArrowheads="1"/>
                </p:cNvSpPr>
                <p:nvPr/>
              </p:nvSpPr>
              <p:spPr bwMode="auto">
                <a:xfrm>
                  <a:off x="281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573" name="Oval 93"/>
                <p:cNvSpPr>
                  <a:spLocks noChangeArrowheads="1"/>
                </p:cNvSpPr>
                <p:nvPr/>
              </p:nvSpPr>
              <p:spPr bwMode="auto">
                <a:xfrm>
                  <a:off x="2704" y="1177"/>
                  <a:ext cx="110" cy="34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0574" name="AutoShape 94"/>
              <p:cNvSpPr>
                <a:spLocks noChangeArrowheads="1"/>
              </p:cNvSpPr>
              <p:nvPr/>
            </p:nvSpPr>
            <p:spPr bwMode="auto">
              <a:xfrm>
                <a:off x="2496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575" name="AutoShape 95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0576" name="Rectangle 96"/>
          <p:cNvSpPr>
            <a:spLocks noChangeArrowheads="1"/>
          </p:cNvSpPr>
          <p:nvPr/>
        </p:nvSpPr>
        <p:spPr bwMode="auto">
          <a:xfrm>
            <a:off x="7620000" y="39624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7" name="Rectangle 97"/>
          <p:cNvSpPr>
            <a:spLocks noChangeArrowheads="1"/>
          </p:cNvSpPr>
          <p:nvPr/>
        </p:nvSpPr>
        <p:spPr bwMode="auto">
          <a:xfrm>
            <a:off x="7620000" y="4648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8" name="Rectangle 98"/>
          <p:cNvSpPr>
            <a:spLocks noChangeArrowheads="1"/>
          </p:cNvSpPr>
          <p:nvPr/>
        </p:nvSpPr>
        <p:spPr bwMode="auto">
          <a:xfrm>
            <a:off x="7620000" y="6553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9" name="Rectangle 99"/>
          <p:cNvSpPr>
            <a:spLocks noChangeArrowheads="1"/>
          </p:cNvSpPr>
          <p:nvPr/>
        </p:nvSpPr>
        <p:spPr bwMode="auto">
          <a:xfrm>
            <a:off x="7620000" y="58674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0" name="Rectangle 100"/>
          <p:cNvSpPr>
            <a:spLocks noChangeArrowheads="1"/>
          </p:cNvSpPr>
          <p:nvPr/>
        </p:nvSpPr>
        <p:spPr bwMode="auto">
          <a:xfrm>
            <a:off x="7620000" y="52578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581" name="Picture 101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0" y="-457200"/>
            <a:ext cx="233363" cy="233362"/>
          </a:xfrm>
          <a:prstGeom prst="rect">
            <a:avLst/>
          </a:prstGeom>
          <a:noFill/>
        </p:spPr>
      </p:pic>
      <p:sp>
        <p:nvSpPr>
          <p:cNvPr id="20583" name="Rectangle 103"/>
          <p:cNvSpPr>
            <a:spLocks noChangeArrowheads="1"/>
          </p:cNvSpPr>
          <p:nvPr/>
        </p:nvSpPr>
        <p:spPr bwMode="auto">
          <a:xfrm>
            <a:off x="381000" y="1981200"/>
            <a:ext cx="10668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4" name="Line 104"/>
          <p:cNvSpPr>
            <a:spLocks noChangeShapeType="1"/>
          </p:cNvSpPr>
          <p:nvPr/>
        </p:nvSpPr>
        <p:spPr bwMode="auto">
          <a:xfrm>
            <a:off x="914400" y="27432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85" name="Text Box 105"/>
          <p:cNvSpPr txBox="1">
            <a:spLocks noChangeArrowheads="1"/>
          </p:cNvSpPr>
          <p:nvPr/>
        </p:nvSpPr>
        <p:spPr bwMode="auto">
          <a:xfrm>
            <a:off x="381000" y="22860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Остановка </a:t>
            </a:r>
          </a:p>
        </p:txBody>
      </p:sp>
      <p:grpSp>
        <p:nvGrpSpPr>
          <p:cNvPr id="5" name="Group 106"/>
          <p:cNvGrpSpPr>
            <a:grpSpLocks/>
          </p:cNvGrpSpPr>
          <p:nvPr/>
        </p:nvGrpSpPr>
        <p:grpSpPr bwMode="auto">
          <a:xfrm>
            <a:off x="1295400" y="5334000"/>
            <a:ext cx="1752600" cy="1219200"/>
            <a:chOff x="1218" y="1584"/>
            <a:chExt cx="4061" cy="2204"/>
          </a:xfrm>
        </p:grpSpPr>
        <p:grpSp>
          <p:nvGrpSpPr>
            <p:cNvPr id="6" name="Group 107"/>
            <p:cNvGrpSpPr>
              <a:grpSpLocks/>
            </p:cNvGrpSpPr>
            <p:nvPr/>
          </p:nvGrpSpPr>
          <p:grpSpPr bwMode="auto">
            <a:xfrm>
              <a:off x="1218" y="1584"/>
              <a:ext cx="4061" cy="2204"/>
              <a:chOff x="1218" y="1584"/>
              <a:chExt cx="4061" cy="2204"/>
            </a:xfrm>
          </p:grpSpPr>
          <p:sp>
            <p:nvSpPr>
              <p:cNvPr id="20588" name="AutoShape 108"/>
              <p:cNvSpPr>
                <a:spLocks noChangeAspect="1" noChangeArrowheads="1" noTextEdit="1"/>
              </p:cNvSpPr>
              <p:nvPr/>
            </p:nvSpPr>
            <p:spPr bwMode="auto">
              <a:xfrm>
                <a:off x="1474" y="1691"/>
                <a:ext cx="3758" cy="20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9" name="Freeform 109"/>
              <p:cNvSpPr>
                <a:spLocks/>
              </p:cNvSpPr>
              <p:nvPr/>
            </p:nvSpPr>
            <p:spPr bwMode="auto">
              <a:xfrm>
                <a:off x="1218" y="1584"/>
                <a:ext cx="4061" cy="1819"/>
              </a:xfrm>
              <a:custGeom>
                <a:avLst/>
                <a:gdLst/>
                <a:ahLst/>
                <a:cxnLst>
                  <a:cxn ang="0">
                    <a:pos x="21" y="98"/>
                  </a:cxn>
                  <a:cxn ang="0">
                    <a:pos x="96" y="86"/>
                  </a:cxn>
                  <a:cxn ang="0">
                    <a:pos x="137" y="5"/>
                  </a:cxn>
                  <a:cxn ang="0">
                    <a:pos x="250" y="5"/>
                  </a:cxn>
                  <a:cxn ang="0">
                    <a:pos x="322" y="86"/>
                  </a:cxn>
                  <a:cxn ang="0">
                    <a:pos x="421" y="119"/>
                  </a:cxn>
                  <a:cxn ang="0">
                    <a:pos x="416" y="202"/>
                  </a:cxn>
                  <a:cxn ang="0">
                    <a:pos x="16" y="202"/>
                  </a:cxn>
                  <a:cxn ang="0">
                    <a:pos x="21" y="98"/>
                  </a:cxn>
                </a:cxnLst>
                <a:rect l="0" t="0" r="r" b="b"/>
                <a:pathLst>
                  <a:path w="441" h="202">
                    <a:moveTo>
                      <a:pt x="21" y="98"/>
                    </a:moveTo>
                    <a:cubicBezTo>
                      <a:pt x="46" y="89"/>
                      <a:pt x="67" y="86"/>
                      <a:pt x="96" y="86"/>
                    </a:cubicBezTo>
                    <a:cubicBezTo>
                      <a:pt x="100" y="55"/>
                      <a:pt x="114" y="27"/>
                      <a:pt x="137" y="5"/>
                    </a:cubicBezTo>
                    <a:cubicBezTo>
                      <a:pt x="175" y="1"/>
                      <a:pt x="212" y="0"/>
                      <a:pt x="250" y="5"/>
                    </a:cubicBezTo>
                    <a:cubicBezTo>
                      <a:pt x="279" y="29"/>
                      <a:pt x="311" y="56"/>
                      <a:pt x="322" y="86"/>
                    </a:cubicBezTo>
                    <a:cubicBezTo>
                      <a:pt x="368" y="92"/>
                      <a:pt x="397" y="107"/>
                      <a:pt x="421" y="119"/>
                    </a:cubicBezTo>
                    <a:cubicBezTo>
                      <a:pt x="441" y="157"/>
                      <a:pt x="436" y="166"/>
                      <a:pt x="416" y="202"/>
                    </a:cubicBezTo>
                    <a:lnTo>
                      <a:pt x="16" y="202"/>
                    </a:lnTo>
                    <a:cubicBezTo>
                      <a:pt x="8" y="168"/>
                      <a:pt x="0" y="129"/>
                      <a:pt x="21" y="98"/>
                    </a:cubicBez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0" name="Oval 110"/>
              <p:cNvSpPr>
                <a:spLocks noChangeArrowheads="1"/>
              </p:cNvSpPr>
              <p:nvPr/>
            </p:nvSpPr>
            <p:spPr bwMode="auto">
              <a:xfrm>
                <a:off x="4058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1" name="Oval 111"/>
              <p:cNvSpPr>
                <a:spLocks noChangeArrowheads="1"/>
              </p:cNvSpPr>
              <p:nvPr/>
            </p:nvSpPr>
            <p:spPr bwMode="auto">
              <a:xfrm>
                <a:off x="1994" y="3072"/>
                <a:ext cx="717" cy="695"/>
              </a:xfrm>
              <a:prstGeom prst="ellipse">
                <a:avLst/>
              </a:prstGeom>
              <a:solidFill>
                <a:srgbClr val="3B3734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2" name="Freeform 112"/>
              <p:cNvSpPr>
                <a:spLocks noEditPoints="1"/>
              </p:cNvSpPr>
              <p:nvPr/>
            </p:nvSpPr>
            <p:spPr bwMode="auto">
              <a:xfrm>
                <a:off x="2296" y="1728"/>
                <a:ext cx="1813" cy="624"/>
              </a:xfrm>
              <a:custGeom>
                <a:avLst/>
                <a:gdLst/>
                <a:ahLst/>
                <a:cxnLst>
                  <a:cxn ang="0">
                    <a:pos x="81" y="68"/>
                  </a:cxn>
                  <a:cxn ang="0">
                    <a:pos x="82" y="0"/>
                  </a:cxn>
                  <a:cxn ang="0">
                    <a:pos x="28" y="8"/>
                  </a:cxn>
                  <a:cxn ang="0">
                    <a:pos x="0" y="68"/>
                  </a:cxn>
                  <a:cxn ang="0">
                    <a:pos x="81" y="68"/>
                  </a:cxn>
                  <a:cxn ang="0">
                    <a:pos x="98" y="1"/>
                  </a:cxn>
                  <a:cxn ang="0">
                    <a:pos x="98" y="68"/>
                  </a:cxn>
                  <a:cxn ang="0">
                    <a:pos x="183" y="67"/>
                  </a:cxn>
                  <a:cxn ang="0">
                    <a:pos x="123" y="5"/>
                  </a:cxn>
                  <a:cxn ang="0">
                    <a:pos x="98" y="1"/>
                  </a:cxn>
                </a:cxnLst>
                <a:rect l="0" t="0" r="r" b="b"/>
                <a:pathLst>
                  <a:path w="183" h="68">
                    <a:moveTo>
                      <a:pt x="81" y="68"/>
                    </a:moveTo>
                    <a:lnTo>
                      <a:pt x="82" y="0"/>
                    </a:lnTo>
                    <a:cubicBezTo>
                      <a:pt x="51" y="1"/>
                      <a:pt x="42" y="2"/>
                      <a:pt x="28" y="8"/>
                    </a:cubicBezTo>
                    <a:cubicBezTo>
                      <a:pt x="13" y="22"/>
                      <a:pt x="1" y="43"/>
                      <a:pt x="0" y="68"/>
                    </a:cubicBezTo>
                    <a:lnTo>
                      <a:pt x="81" y="68"/>
                    </a:lnTo>
                    <a:close/>
                    <a:moveTo>
                      <a:pt x="98" y="1"/>
                    </a:moveTo>
                    <a:lnTo>
                      <a:pt x="98" y="68"/>
                    </a:lnTo>
                    <a:lnTo>
                      <a:pt x="183" y="67"/>
                    </a:lnTo>
                    <a:cubicBezTo>
                      <a:pt x="169" y="43"/>
                      <a:pt x="149" y="23"/>
                      <a:pt x="123" y="5"/>
                    </a:cubicBezTo>
                    <a:lnTo>
                      <a:pt x="98" y="1"/>
                    </a:lnTo>
                    <a:close/>
                  </a:path>
                </a:pathLst>
              </a:custGeom>
              <a:solidFill>
                <a:srgbClr val="CCFFFF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3" name="Freeform 113"/>
              <p:cNvSpPr>
                <a:spLocks noEditPoints="1"/>
              </p:cNvSpPr>
              <p:nvPr/>
            </p:nvSpPr>
            <p:spPr bwMode="auto">
              <a:xfrm>
                <a:off x="3356" y="2513"/>
                <a:ext cx="761" cy="687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2" y="81"/>
                  </a:cxn>
                  <a:cxn ang="0">
                    <a:pos x="1" y="8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1"/>
                  </a:cxn>
                  <a:cxn ang="0">
                    <a:pos x="1" y="80"/>
                  </a:cxn>
                  <a:cxn ang="0">
                    <a:pos x="86" y="80"/>
                  </a:cxn>
                  <a:cxn ang="0">
                    <a:pos x="86" y="81"/>
                  </a:cxn>
                  <a:cxn ang="0">
                    <a:pos x="1" y="81"/>
                  </a:cxn>
                  <a:cxn ang="0">
                    <a:pos x="1" y="80"/>
                  </a:cxn>
                  <a:cxn ang="0">
                    <a:pos x="87" y="8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6" y="8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6" y="1"/>
                  </a:cxn>
                  <a:cxn ang="0">
                    <a:pos x="87" y="1"/>
                  </a:cxn>
                  <a:cxn ang="0">
                    <a:pos x="87" y="81"/>
                  </a:cxn>
                  <a:cxn ang="0">
                    <a:pos x="86" y="8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1"/>
                  </a:cxn>
                  <a:cxn ang="0">
                    <a:pos x="87" y="2"/>
                  </a:cxn>
                  <a:cxn ang="0">
                    <a:pos x="1" y="1"/>
                  </a:cxn>
                  <a:cxn ang="0">
                    <a:pos x="1" y="0"/>
                  </a:cxn>
                  <a:cxn ang="0">
                    <a:pos x="87" y="1"/>
                  </a:cxn>
                  <a:cxn ang="0">
                    <a:pos x="87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0" t="0" r="r" b="b"/>
                <a:pathLst>
                  <a:path w="87" h="81">
                    <a:moveTo>
                      <a:pt x="1" y="1"/>
                    </a:moveTo>
                    <a:lnTo>
                      <a:pt x="2" y="81"/>
                    </a:lnTo>
                    <a:lnTo>
                      <a:pt x="1" y="8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  <a:moveTo>
                      <a:pt x="1" y="81"/>
                    </a:moveTo>
                    <a:lnTo>
                      <a:pt x="1" y="81"/>
                    </a:lnTo>
                    <a:lnTo>
                      <a:pt x="1" y="81"/>
                    </a:lnTo>
                    <a:lnTo>
                      <a:pt x="1" y="81"/>
                    </a:lnTo>
                    <a:close/>
                    <a:moveTo>
                      <a:pt x="1" y="80"/>
                    </a:moveTo>
                    <a:lnTo>
                      <a:pt x="86" y="80"/>
                    </a:lnTo>
                    <a:lnTo>
                      <a:pt x="86" y="81"/>
                    </a:lnTo>
                    <a:lnTo>
                      <a:pt x="1" y="81"/>
                    </a:lnTo>
                    <a:lnTo>
                      <a:pt x="1" y="80"/>
                    </a:lnTo>
                    <a:close/>
                    <a:moveTo>
                      <a:pt x="87" y="81"/>
                    </a:moveTo>
                    <a:lnTo>
                      <a:pt x="87" y="81"/>
                    </a:lnTo>
                    <a:lnTo>
                      <a:pt x="86" y="81"/>
                    </a:lnTo>
                    <a:lnTo>
                      <a:pt x="86" y="81"/>
                    </a:lnTo>
                    <a:lnTo>
                      <a:pt x="87" y="81"/>
                    </a:lnTo>
                    <a:close/>
                    <a:moveTo>
                      <a:pt x="86" y="81"/>
                    </a:moveTo>
                    <a:lnTo>
                      <a:pt x="86" y="1"/>
                    </a:lnTo>
                    <a:lnTo>
                      <a:pt x="87" y="1"/>
                    </a:lnTo>
                    <a:lnTo>
                      <a:pt x="87" y="81"/>
                    </a:lnTo>
                    <a:lnTo>
                      <a:pt x="86" y="81"/>
                    </a:lnTo>
                    <a:close/>
                    <a:moveTo>
                      <a:pt x="87" y="1"/>
                    </a:moveTo>
                    <a:lnTo>
                      <a:pt x="87" y="1"/>
                    </a:lnTo>
                    <a:lnTo>
                      <a:pt x="87" y="1"/>
                    </a:lnTo>
                    <a:lnTo>
                      <a:pt x="87" y="1"/>
                    </a:lnTo>
                    <a:close/>
                    <a:moveTo>
                      <a:pt x="87" y="2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7" y="1"/>
                    </a:lnTo>
                    <a:lnTo>
                      <a:pt x="87" y="2"/>
                    </a:lnTo>
                    <a:close/>
                    <a:moveTo>
                      <a:pt x="0" y="1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4" name="Freeform 114"/>
              <p:cNvSpPr>
                <a:spLocks noEditPoints="1"/>
              </p:cNvSpPr>
              <p:nvPr/>
            </p:nvSpPr>
            <p:spPr bwMode="auto">
              <a:xfrm>
                <a:off x="2544" y="2522"/>
                <a:ext cx="709" cy="678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81" y="80"/>
                  </a:cxn>
                  <a:cxn ang="0">
                    <a:pos x="80" y="0"/>
                  </a:cxn>
                  <a:cxn ang="0">
                    <a:pos x="81" y="0"/>
                  </a:cxn>
                  <a:cxn ang="0">
                    <a:pos x="80" y="1"/>
                  </a:cxn>
                  <a:cxn ang="0">
                    <a:pos x="1" y="0"/>
                  </a:cxn>
                  <a:cxn ang="0">
                    <a:pos x="80" y="1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0" y="48"/>
                  </a:cxn>
                  <a:cxn ang="0">
                    <a:pos x="1" y="0"/>
                  </a:cxn>
                  <a:cxn ang="0">
                    <a:pos x="0" y="48"/>
                  </a:cxn>
                  <a:cxn ang="0">
                    <a:pos x="1" y="48"/>
                  </a:cxn>
                  <a:cxn ang="0">
                    <a:pos x="1" y="47"/>
                  </a:cxn>
                  <a:cxn ang="0">
                    <a:pos x="1" y="49"/>
                  </a:cxn>
                  <a:cxn ang="0">
                    <a:pos x="1" y="47"/>
                  </a:cxn>
                  <a:cxn ang="0">
                    <a:pos x="1" y="47"/>
                  </a:cxn>
                  <a:cxn ang="0">
                    <a:pos x="1" y="47"/>
                  </a:cxn>
                  <a:cxn ang="0">
                    <a:pos x="10" y="49"/>
                  </a:cxn>
                  <a:cxn ang="0">
                    <a:pos x="1" y="49"/>
                  </a:cxn>
                  <a:cxn ang="0">
                    <a:pos x="10" y="49"/>
                  </a:cxn>
                  <a:cxn ang="0">
                    <a:pos x="17" y="52"/>
                  </a:cxn>
                  <a:cxn ang="0">
                    <a:pos x="10" y="49"/>
                  </a:cxn>
                  <a:cxn ang="0">
                    <a:pos x="48" y="80"/>
                  </a:cxn>
                  <a:cxn ang="0">
                    <a:pos x="17" y="52"/>
                  </a:cxn>
                  <a:cxn ang="0">
                    <a:pos x="47" y="80"/>
                  </a:cxn>
                  <a:cxn ang="0">
                    <a:pos x="47" y="80"/>
                  </a:cxn>
                  <a:cxn ang="0">
                    <a:pos x="47" y="79"/>
                  </a:cxn>
                  <a:cxn ang="0">
                    <a:pos x="81" y="80"/>
                  </a:cxn>
                  <a:cxn ang="0">
                    <a:pos x="47" y="79"/>
                  </a:cxn>
                  <a:cxn ang="0">
                    <a:pos x="81" y="80"/>
                  </a:cxn>
                  <a:cxn ang="0">
                    <a:pos x="81" y="80"/>
                  </a:cxn>
                </a:cxnLst>
                <a:rect l="0" t="0" r="r" b="b"/>
                <a:pathLst>
                  <a:path w="81" h="80">
                    <a:moveTo>
                      <a:pt x="80" y="80"/>
                    </a:moveTo>
                    <a:lnTo>
                      <a:pt x="80" y="0"/>
                    </a:lnTo>
                    <a:lnTo>
                      <a:pt x="81" y="0"/>
                    </a:lnTo>
                    <a:lnTo>
                      <a:pt x="81" y="80"/>
                    </a:lnTo>
                    <a:lnTo>
                      <a:pt x="80" y="80"/>
                    </a:lnTo>
                    <a:close/>
                    <a:moveTo>
                      <a:pt x="80" y="0"/>
                    </a:moveTo>
                    <a:lnTo>
                      <a:pt x="81" y="0"/>
                    </a:lnTo>
                    <a:lnTo>
                      <a:pt x="81" y="0"/>
                    </a:lnTo>
                    <a:lnTo>
                      <a:pt x="80" y="0"/>
                    </a:lnTo>
                    <a:close/>
                    <a:moveTo>
                      <a:pt x="80" y="1"/>
                    </a:moveTo>
                    <a:lnTo>
                      <a:pt x="1" y="1"/>
                    </a:lnTo>
                    <a:lnTo>
                      <a:pt x="1" y="0"/>
                    </a:lnTo>
                    <a:lnTo>
                      <a:pt x="80" y="0"/>
                    </a:lnTo>
                    <a:lnTo>
                      <a:pt x="80" y="1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1" y="0"/>
                    </a:moveTo>
                    <a:lnTo>
                      <a:pt x="1" y="48"/>
                    </a:lnTo>
                    <a:lnTo>
                      <a:pt x="0" y="48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  <a:moveTo>
                      <a:pt x="1" y="49"/>
                    </a:moveTo>
                    <a:lnTo>
                      <a:pt x="0" y="48"/>
                    </a:lnTo>
                    <a:lnTo>
                      <a:pt x="0" y="48"/>
                    </a:lnTo>
                    <a:lnTo>
                      <a:pt x="1" y="48"/>
                    </a:lnTo>
                    <a:lnTo>
                      <a:pt x="1" y="49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lnTo>
                      <a:pt x="1" y="47"/>
                    </a:lnTo>
                    <a:lnTo>
                      <a:pt x="1" y="48"/>
                    </a:lnTo>
                    <a:lnTo>
                      <a:pt x="1" y="47"/>
                    </a:lnTo>
                    <a:close/>
                    <a:moveTo>
                      <a:pt x="1" y="47"/>
                    </a:moveTo>
                    <a:cubicBezTo>
                      <a:pt x="4" y="48"/>
                      <a:pt x="7" y="48"/>
                      <a:pt x="10" y="49"/>
                    </a:cubicBezTo>
                    <a:lnTo>
                      <a:pt x="9" y="50"/>
                    </a:lnTo>
                    <a:cubicBezTo>
                      <a:pt x="7" y="49"/>
                      <a:pt x="4" y="49"/>
                      <a:pt x="1" y="49"/>
                    </a:cubicBezTo>
                    <a:lnTo>
                      <a:pt x="1" y="47"/>
                    </a:lnTo>
                    <a:close/>
                    <a:moveTo>
                      <a:pt x="10" y="49"/>
                    </a:moveTo>
                    <a:cubicBezTo>
                      <a:pt x="12" y="49"/>
                      <a:pt x="15" y="50"/>
                      <a:pt x="18" y="51"/>
                    </a:cubicBezTo>
                    <a:lnTo>
                      <a:pt x="17" y="52"/>
                    </a:lnTo>
                    <a:cubicBezTo>
                      <a:pt x="15" y="51"/>
                      <a:pt x="12" y="51"/>
                      <a:pt x="9" y="50"/>
                    </a:cubicBezTo>
                    <a:lnTo>
                      <a:pt x="10" y="49"/>
                    </a:lnTo>
                    <a:close/>
                    <a:moveTo>
                      <a:pt x="18" y="51"/>
                    </a:moveTo>
                    <a:cubicBezTo>
                      <a:pt x="31" y="56"/>
                      <a:pt x="42" y="66"/>
                      <a:pt x="48" y="80"/>
                    </a:cubicBezTo>
                    <a:lnTo>
                      <a:pt x="47" y="80"/>
                    </a:lnTo>
                    <a:cubicBezTo>
                      <a:pt x="41" y="66"/>
                      <a:pt x="31" y="57"/>
                      <a:pt x="17" y="52"/>
                    </a:cubicBezTo>
                    <a:lnTo>
                      <a:pt x="18" y="51"/>
                    </a:lnTo>
                    <a:close/>
                    <a:moveTo>
                      <a:pt x="47" y="80"/>
                    </a:moveTo>
                    <a:lnTo>
                      <a:pt x="47" y="80"/>
                    </a:lnTo>
                    <a:lnTo>
                      <a:pt x="47" y="80"/>
                    </a:lnTo>
                    <a:lnTo>
                      <a:pt x="47" y="80"/>
                    </a:lnTo>
                    <a:close/>
                    <a:moveTo>
                      <a:pt x="47" y="79"/>
                    </a:moveTo>
                    <a:lnTo>
                      <a:pt x="81" y="79"/>
                    </a:lnTo>
                    <a:lnTo>
                      <a:pt x="81" y="80"/>
                    </a:lnTo>
                    <a:lnTo>
                      <a:pt x="47" y="80"/>
                    </a:lnTo>
                    <a:lnTo>
                      <a:pt x="47" y="79"/>
                    </a:lnTo>
                    <a:close/>
                    <a:moveTo>
                      <a:pt x="81" y="80"/>
                    </a:moveTo>
                    <a:lnTo>
                      <a:pt x="81" y="80"/>
                    </a:lnTo>
                    <a:lnTo>
                      <a:pt x="81" y="80"/>
                    </a:lnTo>
                    <a:lnTo>
                      <a:pt x="81" y="80"/>
                    </a:lnTo>
                    <a:close/>
                  </a:path>
                </a:pathLst>
              </a:custGeom>
              <a:solidFill>
                <a:srgbClr val="24211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5" name="Freeform 115"/>
              <p:cNvSpPr>
                <a:spLocks/>
              </p:cNvSpPr>
              <p:nvPr/>
            </p:nvSpPr>
            <p:spPr bwMode="auto">
              <a:xfrm>
                <a:off x="5034" y="2640"/>
                <a:ext cx="208" cy="336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0" y="0"/>
                  </a:cxn>
                  <a:cxn ang="0">
                    <a:pos x="10" y="13"/>
                  </a:cxn>
                  <a:cxn ang="0">
                    <a:pos x="9" y="19"/>
                  </a:cxn>
                  <a:cxn ang="0">
                    <a:pos x="5" y="10"/>
                  </a:cxn>
                </a:cxnLst>
                <a:rect l="0" t="0" r="r" b="b"/>
                <a:pathLst>
                  <a:path w="10" h="19">
                    <a:moveTo>
                      <a:pt x="5" y="10"/>
                    </a:moveTo>
                    <a:lnTo>
                      <a:pt x="0" y="0"/>
                    </a:lnTo>
                    <a:cubicBezTo>
                      <a:pt x="6" y="2"/>
                      <a:pt x="10" y="7"/>
                      <a:pt x="10" y="13"/>
                    </a:cubicBezTo>
                    <a:cubicBezTo>
                      <a:pt x="10" y="15"/>
                      <a:pt x="10" y="17"/>
                      <a:pt x="9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6" name="Freeform 116"/>
              <p:cNvSpPr>
                <a:spLocks/>
              </p:cNvSpPr>
              <p:nvPr/>
            </p:nvSpPr>
            <p:spPr bwMode="auto">
              <a:xfrm>
                <a:off x="1344" y="2448"/>
                <a:ext cx="99" cy="192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10" y="0"/>
                  </a:cxn>
                  <a:cxn ang="0">
                    <a:pos x="0" y="13"/>
                  </a:cxn>
                  <a:cxn ang="0">
                    <a:pos x="2" y="19"/>
                  </a:cxn>
                  <a:cxn ang="0">
                    <a:pos x="5" y="10"/>
                  </a:cxn>
                </a:cxnLst>
                <a:rect l="0" t="0" r="r" b="b"/>
                <a:pathLst>
                  <a:path w="10" h="19">
                    <a:moveTo>
                      <a:pt x="5" y="10"/>
                    </a:moveTo>
                    <a:lnTo>
                      <a:pt x="10" y="0"/>
                    </a:lnTo>
                    <a:cubicBezTo>
                      <a:pt x="4" y="2"/>
                      <a:pt x="0" y="7"/>
                      <a:pt x="0" y="13"/>
                    </a:cubicBezTo>
                    <a:cubicBezTo>
                      <a:pt x="0" y="15"/>
                      <a:pt x="1" y="17"/>
                      <a:pt x="2" y="19"/>
                    </a:cubicBez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24211D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7" name="Oval 117"/>
              <p:cNvSpPr>
                <a:spLocks noChangeArrowheads="1"/>
              </p:cNvSpPr>
              <p:nvPr/>
            </p:nvSpPr>
            <p:spPr bwMode="auto">
              <a:xfrm>
                <a:off x="1964" y="2592"/>
                <a:ext cx="114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8" name="Oval 118"/>
              <p:cNvSpPr>
                <a:spLocks noChangeArrowheads="1"/>
              </p:cNvSpPr>
              <p:nvPr/>
            </p:nvSpPr>
            <p:spPr bwMode="auto">
              <a:xfrm>
                <a:off x="4556" y="2592"/>
                <a:ext cx="123" cy="6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99" name="AutoShape 119"/>
            <p:cNvSpPr>
              <a:spLocks noChangeArrowheads="1"/>
            </p:cNvSpPr>
            <p:nvPr/>
          </p:nvSpPr>
          <p:spPr bwMode="auto">
            <a:xfrm>
              <a:off x="2146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00" name="AutoShape 120"/>
            <p:cNvSpPr>
              <a:spLocks noChangeArrowheads="1"/>
            </p:cNvSpPr>
            <p:nvPr/>
          </p:nvSpPr>
          <p:spPr bwMode="auto">
            <a:xfrm>
              <a:off x="4210" y="3216"/>
              <a:ext cx="446" cy="432"/>
            </a:xfrm>
            <a:prstGeom prst="flowChartOr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601" name="Rectangle 121"/>
          <p:cNvSpPr>
            <a:spLocks noChangeArrowheads="1"/>
          </p:cNvSpPr>
          <p:nvPr/>
        </p:nvSpPr>
        <p:spPr bwMode="auto">
          <a:xfrm>
            <a:off x="0" y="3962400"/>
            <a:ext cx="9144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602" name="Picture 122" descr="MCj0320926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752747" flipV="1">
            <a:off x="990600" y="2284413"/>
            <a:ext cx="3430588" cy="2133600"/>
          </a:xfrm>
          <a:prstGeom prst="rect">
            <a:avLst/>
          </a:prstGeom>
          <a:noFill/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8" fill="hold"/>
                                        <p:tgtEl>
                                          <p:spTgt spid="205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34965 0.00555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1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715963"/>
          </a:xfrm>
        </p:spPr>
        <p:txBody>
          <a:bodyPr/>
          <a:lstStyle/>
          <a:p>
            <a:r>
              <a:rPr lang="ru-RU" sz="2000">
                <a:solidFill>
                  <a:schemeClr val="tx1"/>
                </a:solidFill>
              </a:rPr>
              <a:t>Переходить дорогу надо только по пешеходному пешеходу  - «зебре». 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0" y="1143000"/>
            <a:ext cx="9144000" cy="5715000"/>
            <a:chOff x="0" y="1584"/>
            <a:chExt cx="5760" cy="2208"/>
          </a:xfrm>
        </p:grpSpPr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0" y="1584"/>
              <a:ext cx="5760" cy="220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432" y="1584"/>
              <a:ext cx="480" cy="22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488" y="1584"/>
              <a:ext cx="480" cy="22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2592" y="1584"/>
              <a:ext cx="480" cy="22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696" y="1584"/>
              <a:ext cx="480" cy="22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4800" y="1584"/>
              <a:ext cx="480" cy="22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33400" y="1828800"/>
            <a:ext cx="1905000" cy="4343400"/>
            <a:chOff x="1632" y="2256"/>
            <a:chExt cx="677" cy="1776"/>
          </a:xfrm>
        </p:grpSpPr>
        <p:sp>
          <p:nvSpPr>
            <p:cNvPr id="7189" name="AutoShape 21"/>
            <p:cNvSpPr>
              <a:spLocks noChangeArrowheads="1"/>
            </p:cNvSpPr>
            <p:nvPr/>
          </p:nvSpPr>
          <p:spPr bwMode="auto">
            <a:xfrm rot="482294">
              <a:off x="1678" y="2256"/>
              <a:ext cx="631" cy="527"/>
            </a:xfrm>
            <a:prstGeom prst="irregularSeal2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1632" y="2448"/>
              <a:ext cx="624" cy="1584"/>
              <a:chOff x="2448" y="1056"/>
              <a:chExt cx="624" cy="1488"/>
            </a:xfrm>
          </p:grpSpPr>
          <p:grpSp>
            <p:nvGrpSpPr>
              <p:cNvPr id="5" name="Group 23"/>
              <p:cNvGrpSpPr>
                <a:grpSpLocks/>
              </p:cNvGrpSpPr>
              <p:nvPr/>
            </p:nvGrpSpPr>
            <p:grpSpPr bwMode="auto">
              <a:xfrm>
                <a:off x="2448" y="1056"/>
                <a:ext cx="624" cy="1488"/>
                <a:chOff x="2448" y="1008"/>
                <a:chExt cx="624" cy="1488"/>
              </a:xfrm>
            </p:grpSpPr>
            <p:sp>
              <p:nvSpPr>
                <p:cNvPr id="7192" name="Oval 24"/>
                <p:cNvSpPr>
                  <a:spLocks noChangeArrowheads="1"/>
                </p:cNvSpPr>
                <p:nvPr/>
              </p:nvSpPr>
              <p:spPr bwMode="auto">
                <a:xfrm>
                  <a:off x="2630" y="1008"/>
                  <a:ext cx="295" cy="237"/>
                </a:xfrm>
                <a:prstGeom prst="ellipse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3" name="Rectangle 25"/>
                <p:cNvSpPr>
                  <a:spLocks noChangeArrowheads="1"/>
                </p:cNvSpPr>
                <p:nvPr/>
              </p:nvSpPr>
              <p:spPr bwMode="auto">
                <a:xfrm>
                  <a:off x="2704" y="1279"/>
                  <a:ext cx="147" cy="33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4" name="Rectangle 26"/>
                <p:cNvSpPr>
                  <a:spLocks noChangeArrowheads="1"/>
                </p:cNvSpPr>
                <p:nvPr/>
              </p:nvSpPr>
              <p:spPr bwMode="auto">
                <a:xfrm rot="-1665513">
                  <a:off x="2448" y="1354"/>
                  <a:ext cx="331" cy="68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5" name="Rectangle 27"/>
                <p:cNvSpPr>
                  <a:spLocks noChangeArrowheads="1"/>
                </p:cNvSpPr>
                <p:nvPr/>
              </p:nvSpPr>
              <p:spPr bwMode="auto">
                <a:xfrm rot="2035593">
                  <a:off x="2778" y="1346"/>
                  <a:ext cx="294" cy="68"/>
                </a:xfrm>
                <a:prstGeom prst="rect">
                  <a:avLst/>
                </a:prstGeom>
                <a:solidFill>
                  <a:srgbClr val="3333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6" name="AutoShape 28"/>
                <p:cNvSpPr>
                  <a:spLocks noChangeArrowheads="1"/>
                </p:cNvSpPr>
                <p:nvPr/>
              </p:nvSpPr>
              <p:spPr bwMode="auto">
                <a:xfrm>
                  <a:off x="2594" y="1583"/>
                  <a:ext cx="368" cy="913"/>
                </a:xfrm>
                <a:custGeom>
                  <a:avLst/>
                  <a:gdLst>
                    <a:gd name="G0" fmla="+- 6435 0 0"/>
                    <a:gd name="G1" fmla="+- 11786560 0 0"/>
                    <a:gd name="G2" fmla="+- 0 0 11786560"/>
                    <a:gd name="T0" fmla="*/ 0 256 1"/>
                    <a:gd name="T1" fmla="*/ 180 256 1"/>
                    <a:gd name="G3" fmla="+- 11786560 T0 T1"/>
                    <a:gd name="T2" fmla="*/ 0 256 1"/>
                    <a:gd name="T3" fmla="*/ 90 256 1"/>
                    <a:gd name="G4" fmla="+- 11786560 T2 T3"/>
                    <a:gd name="G5" fmla="*/ G4 2 1"/>
                    <a:gd name="T4" fmla="*/ 90 256 1"/>
                    <a:gd name="T5" fmla="*/ 0 256 1"/>
                    <a:gd name="G6" fmla="+- 11786560 T4 T5"/>
                    <a:gd name="G7" fmla="*/ G6 2 1"/>
                    <a:gd name="G8" fmla="abs 11786560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6435"/>
                    <a:gd name="G18" fmla="*/ 6435 1 2"/>
                    <a:gd name="G19" fmla="+- G18 5400 0"/>
                    <a:gd name="G20" fmla="cos G19 11786560"/>
                    <a:gd name="G21" fmla="sin G19 11786560"/>
                    <a:gd name="G22" fmla="+- G20 10800 0"/>
                    <a:gd name="G23" fmla="+- G21 10800 0"/>
                    <a:gd name="G24" fmla="+- 10800 0 G20"/>
                    <a:gd name="G25" fmla="+- 6435 10800 0"/>
                    <a:gd name="G26" fmla="?: G9 G17 G25"/>
                    <a:gd name="G27" fmla="?: G9 0 21600"/>
                    <a:gd name="G28" fmla="cos 10800 11786560"/>
                    <a:gd name="G29" fmla="sin 10800 11786560"/>
                    <a:gd name="G30" fmla="sin 6435 11786560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11786560 G34 0"/>
                    <a:gd name="G36" fmla="?: G6 G35 G31"/>
                    <a:gd name="G37" fmla="+- 21600 0 G36"/>
                    <a:gd name="G38" fmla="?: G4 0 G33"/>
                    <a:gd name="G39" fmla="?: 11786560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2182 w 21600"/>
                    <a:gd name="T15" fmla="*/ 10822 h 21600"/>
                    <a:gd name="T16" fmla="*/ 10800 w 21600"/>
                    <a:gd name="T17" fmla="*/ 4365 h 21600"/>
                    <a:gd name="T18" fmla="*/ 19418 w 21600"/>
                    <a:gd name="T19" fmla="*/ 10822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4365" y="10817"/>
                      </a:moveTo>
                      <a:cubicBezTo>
                        <a:pt x="4365" y="10811"/>
                        <a:pt x="4365" y="10805"/>
                        <a:pt x="4365" y="10800"/>
                      </a:cubicBezTo>
                      <a:cubicBezTo>
                        <a:pt x="4365" y="7246"/>
                        <a:pt x="7246" y="4365"/>
                        <a:pt x="10800" y="4365"/>
                      </a:cubicBezTo>
                      <a:cubicBezTo>
                        <a:pt x="14353" y="4365"/>
                        <a:pt x="17235" y="7246"/>
                        <a:pt x="17235" y="10800"/>
                      </a:cubicBezTo>
                      <a:cubicBezTo>
                        <a:pt x="17235" y="10805"/>
                        <a:pt x="17234" y="10811"/>
                        <a:pt x="17234" y="10817"/>
                      </a:cubicBezTo>
                      <a:lnTo>
                        <a:pt x="21599" y="10828"/>
                      </a:lnTo>
                      <a:cubicBezTo>
                        <a:pt x="21599" y="10819"/>
                        <a:pt x="21600" y="10809"/>
                        <a:pt x="21600" y="10800"/>
                      </a:cubicBez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cubicBezTo>
                        <a:pt x="-1" y="10809"/>
                        <a:pt x="0" y="10819"/>
                        <a:pt x="0" y="10828"/>
                      </a:cubicBezTo>
                      <a:close/>
                    </a:path>
                  </a:pathLst>
                </a:cu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7" name="Oval 29"/>
                <p:cNvSpPr>
                  <a:spLocks noChangeArrowheads="1"/>
                </p:cNvSpPr>
                <p:nvPr/>
              </p:nvSpPr>
              <p:spPr bwMode="auto">
                <a:xfrm>
                  <a:off x="270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8" name="Oval 30"/>
                <p:cNvSpPr>
                  <a:spLocks noChangeArrowheads="1"/>
                </p:cNvSpPr>
                <p:nvPr/>
              </p:nvSpPr>
              <p:spPr bwMode="auto">
                <a:xfrm>
                  <a:off x="2814" y="1076"/>
                  <a:ext cx="37" cy="33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9" name="Oval 31"/>
                <p:cNvSpPr>
                  <a:spLocks noChangeArrowheads="1"/>
                </p:cNvSpPr>
                <p:nvPr/>
              </p:nvSpPr>
              <p:spPr bwMode="auto">
                <a:xfrm>
                  <a:off x="2704" y="1177"/>
                  <a:ext cx="110" cy="34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7200" name="AutoShape 32"/>
              <p:cNvSpPr>
                <a:spLocks noChangeArrowheads="1"/>
              </p:cNvSpPr>
              <p:nvPr/>
            </p:nvSpPr>
            <p:spPr bwMode="auto">
              <a:xfrm>
                <a:off x="2496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01" name="AutoShape 33"/>
              <p:cNvSpPr>
                <a:spLocks noChangeArrowheads="1"/>
              </p:cNvSpPr>
              <p:nvPr/>
            </p:nvSpPr>
            <p:spPr bwMode="auto">
              <a:xfrm>
                <a:off x="2880" y="2016"/>
                <a:ext cx="192" cy="96"/>
              </a:xfrm>
              <a:prstGeom prst="roundRect">
                <a:avLst>
                  <a:gd name="adj" fmla="val 50000"/>
                </a:avLst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pic>
        <p:nvPicPr>
          <p:cNvPr id="7202" name="Picture 3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686800" y="-457200"/>
            <a:ext cx="233363" cy="233362"/>
          </a:xfrm>
          <a:prstGeom prst="rect">
            <a:avLst/>
          </a:prstGeom>
          <a:noFill/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78" fill="hold"/>
                                        <p:tgtEl>
                                          <p:spTgt spid="72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0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209</Words>
  <Application>Microsoft Office PowerPoint</Application>
  <PresentationFormat>Экран (4:3)</PresentationFormat>
  <Paragraphs>65</Paragraphs>
  <Slides>22</Slides>
  <Notes>22</Notes>
  <HiddenSlides>0</HiddenSlides>
  <MMClips>9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Азбука безопасности на дорогах</vt:lpstr>
      <vt:lpstr>Вот  проезжая часть, по ней едут машины</vt:lpstr>
      <vt:lpstr>Слайд 3</vt:lpstr>
      <vt:lpstr>Это светофор – он регулирует движение транспорта и пешеходов на дороге</vt:lpstr>
      <vt:lpstr>Желтый сигнал светофора говорит нам о том, что нужно приготовиться</vt:lpstr>
      <vt:lpstr>На зеленый сигнал светофора можно переходить дорогу</vt:lpstr>
      <vt:lpstr>Когда горит красный сигнал светофора, надо остановиться</vt:lpstr>
      <vt:lpstr>А для пешеходов есть тротуар и пешеходная дорожка </vt:lpstr>
      <vt:lpstr>Переходить дорогу надо только по пешеходному пешеходу  - «зебре». </vt:lpstr>
      <vt:lpstr>Нельзя играть на проезжей части!</vt:lpstr>
      <vt:lpstr>Чтобы тебя не задавили,  не висни на автомобиле</vt:lpstr>
      <vt:lpstr>Слайд 12</vt:lpstr>
      <vt:lpstr>Предупреждающие знаки</vt:lpstr>
      <vt:lpstr>Знаки приоритета</vt:lpstr>
      <vt:lpstr>Запрещающие знаки</vt:lpstr>
      <vt:lpstr>Слайд 16</vt:lpstr>
      <vt:lpstr>Пешеходный переход</vt:lpstr>
      <vt:lpstr>Пешеходного перехода – нет!</vt:lpstr>
      <vt:lpstr>Движение без остановки запрещено</vt:lpstr>
      <vt:lpstr>Вам окажут медицинскую помощь</vt:lpstr>
      <vt:lpstr>Кататься на велосипеде - можно!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Азбука безопасности</dc:title>
  <dc:creator>Костя</dc:creator>
  <cp:lastModifiedBy>Костя</cp:lastModifiedBy>
  <cp:revision>15</cp:revision>
  <dcterms:created xsi:type="dcterms:W3CDTF">2008-01-18T08:41:01Z</dcterms:created>
  <dcterms:modified xsi:type="dcterms:W3CDTF">2008-01-21T15:03:56Z</dcterms:modified>
</cp:coreProperties>
</file>